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8"/>
  </p:notesMasterIdLst>
  <p:sldIdLst>
    <p:sldId id="286" r:id="rId2"/>
    <p:sldId id="297" r:id="rId3"/>
    <p:sldId id="293" r:id="rId4"/>
    <p:sldId id="294" r:id="rId5"/>
    <p:sldId id="295" r:id="rId6"/>
    <p:sldId id="298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lrike Horn" initials="UH" lastIdx="1" clrIdx="0">
    <p:extLst>
      <p:ext uri="{19B8F6BF-5375-455C-9EA6-DF929625EA0E}">
        <p15:presenceInfo xmlns:p15="http://schemas.microsoft.com/office/powerpoint/2012/main" userId="S::ulrike.horn@blumberry.de::a9fb3de6-88b2-4985-b83f-74e1ace43ef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17" autoAdjust="0"/>
    <p:restoredTop sz="93807"/>
  </p:normalViewPr>
  <p:slideViewPr>
    <p:cSldViewPr snapToGrid="0" snapToObjects="1" showGuides="1">
      <p:cViewPr varScale="1">
        <p:scale>
          <a:sx n="137" d="100"/>
          <a:sy n="137" d="100"/>
        </p:scale>
        <p:origin x="1098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F7FB8-6E93-4C45-BAF3-D2769016DC56}" type="datetimeFigureOut">
              <a:rPr lang="de-DE" smtClean="0"/>
              <a:pPr/>
              <a:t>17.06.2024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14130-FEF8-3B48-8393-56CED63AE7D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5874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A14130-FEF8-3B48-8393-56CED63AE7DB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7079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hteck 26">
            <a:extLst>
              <a:ext uri="{FF2B5EF4-FFF2-40B4-BE49-F238E27FC236}">
                <a16:creationId xmlns:a16="http://schemas.microsoft.com/office/drawing/2014/main" id="{5F7FCB50-8464-CE46-9ECC-97665388068E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0A8D5AE9-FBC7-1C42-916D-06F6B199A8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886503" y="1"/>
            <a:ext cx="3670850" cy="5186000"/>
          </a:xfrm>
          <a:prstGeom prst="rect">
            <a:avLst/>
          </a:prstGeom>
        </p:spPr>
      </p:pic>
      <p:sp>
        <p:nvSpPr>
          <p:cNvPr id="15" name="Rechteck 14">
            <a:extLst>
              <a:ext uri="{FF2B5EF4-FFF2-40B4-BE49-F238E27FC236}">
                <a16:creationId xmlns:a16="http://schemas.microsoft.com/office/drawing/2014/main" id="{814DFDA3-BCDB-C046-B451-83B0932DFBFB}"/>
              </a:ext>
            </a:extLst>
          </p:cNvPr>
          <p:cNvSpPr/>
          <p:nvPr userDrawn="1"/>
        </p:nvSpPr>
        <p:spPr>
          <a:xfrm>
            <a:off x="2067339" y="1913642"/>
            <a:ext cx="7076661" cy="267423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D948BFDF-5284-E44A-9063-E6FFD456FC0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478727" y="201174"/>
            <a:ext cx="1445452" cy="778320"/>
          </a:xfrm>
          <a:prstGeom prst="rect">
            <a:avLst/>
          </a:prstGeom>
        </p:spPr>
      </p:pic>
      <p:sp>
        <p:nvSpPr>
          <p:cNvPr id="9" name="Textplatzhalter 16">
            <a:extLst>
              <a:ext uri="{FF2B5EF4-FFF2-40B4-BE49-F238E27FC236}">
                <a16:creationId xmlns:a16="http://schemas.microsoft.com/office/drawing/2014/main" id="{5C7777E6-4D9F-7448-A99D-E84B5AE678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67338" y="2053257"/>
            <a:ext cx="6644861" cy="749564"/>
          </a:xfrm>
        </p:spPr>
        <p:txBody>
          <a:bodyPr lIns="180000" tIns="180000" rIns="180000" bIns="180000" anchor="ctr"/>
          <a:lstStyle>
            <a:lvl1pPr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Titel-Headline einfügen</a:t>
            </a:r>
          </a:p>
        </p:txBody>
      </p:sp>
      <p:pic>
        <p:nvPicPr>
          <p:cNvPr id="13" name="Grafik 12" descr="Ein Bild, das Text enthält.&#10;&#10;Automatisch generierte Beschreibung">
            <a:extLst>
              <a:ext uri="{FF2B5EF4-FFF2-40B4-BE49-F238E27FC236}">
                <a16:creationId xmlns:a16="http://schemas.microsoft.com/office/drawing/2014/main" id="{AA2CE03B-AB7A-D94E-9203-5CDFF40DDB1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647708" y="1047847"/>
            <a:ext cx="1080000" cy="425018"/>
          </a:xfrm>
          <a:prstGeom prst="rect">
            <a:avLst/>
          </a:prstGeom>
        </p:spPr>
      </p:pic>
      <p:sp>
        <p:nvSpPr>
          <p:cNvPr id="12" name="Textplatzhalter 16">
            <a:extLst>
              <a:ext uri="{FF2B5EF4-FFF2-40B4-BE49-F238E27FC236}">
                <a16:creationId xmlns:a16="http://schemas.microsoft.com/office/drawing/2014/main" id="{3116F59C-42E5-FD46-BE69-1A1979CFC81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067339" y="2942437"/>
            <a:ext cx="6644860" cy="275140"/>
          </a:xfrm>
        </p:spPr>
        <p:txBody>
          <a:bodyPr wrap="square" lIns="180000" tIns="0" rIns="180000" bIns="0" anchor="ctr">
            <a:spAutoFit/>
          </a:bodyPr>
          <a:lstStyle>
            <a:lvl1pPr algn="l">
              <a:lnSpc>
                <a:spcPct val="70000"/>
              </a:lnSpc>
              <a:buNone/>
              <a:defRPr sz="2400" b="0" i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Titel-Subheadline einfügen</a:t>
            </a:r>
          </a:p>
        </p:txBody>
      </p:sp>
      <p:sp>
        <p:nvSpPr>
          <p:cNvPr id="14" name="Textplatzhalter 16">
            <a:extLst>
              <a:ext uri="{FF2B5EF4-FFF2-40B4-BE49-F238E27FC236}">
                <a16:creationId xmlns:a16="http://schemas.microsoft.com/office/drawing/2014/main" id="{5E81B29A-8092-6744-AF30-C940AE9BACD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067339" y="3336271"/>
            <a:ext cx="6644860" cy="275140"/>
          </a:xfrm>
        </p:spPr>
        <p:txBody>
          <a:bodyPr wrap="square" lIns="180000" tIns="0" rIns="180000" bIns="0" anchor="ctr">
            <a:spAutoFit/>
          </a:bodyPr>
          <a:lstStyle>
            <a:lvl1pPr algn="l">
              <a:lnSpc>
                <a:spcPct val="70000"/>
              </a:lnSpc>
              <a:buNone/>
              <a:defRPr sz="2400" b="0" i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Jahr einfügen</a:t>
            </a:r>
          </a:p>
        </p:txBody>
      </p:sp>
      <p:sp>
        <p:nvSpPr>
          <p:cNvPr id="16" name="Textplatzhalter 16">
            <a:extLst>
              <a:ext uri="{FF2B5EF4-FFF2-40B4-BE49-F238E27FC236}">
                <a16:creationId xmlns:a16="http://schemas.microsoft.com/office/drawing/2014/main" id="{FFC3C400-C39A-C549-B311-980773816BC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067339" y="3730105"/>
            <a:ext cx="6644860" cy="275140"/>
          </a:xfrm>
        </p:spPr>
        <p:txBody>
          <a:bodyPr wrap="square" lIns="180000" tIns="0" rIns="180000" bIns="0" anchor="ctr">
            <a:spAutoFit/>
          </a:bodyPr>
          <a:lstStyle>
            <a:lvl1pPr algn="l">
              <a:lnSpc>
                <a:spcPct val="70000"/>
              </a:lnSpc>
              <a:buNone/>
              <a:defRPr sz="2400" b="0" i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Thema einfügen</a:t>
            </a:r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8776DB83-21BC-3643-AEAB-5E237DEA06F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067339" y="4123938"/>
            <a:ext cx="6644860" cy="275140"/>
          </a:xfrm>
        </p:spPr>
        <p:txBody>
          <a:bodyPr wrap="square" lIns="180000" tIns="0" rIns="180000" bIns="0" anchor="ctr">
            <a:spAutoFit/>
          </a:bodyPr>
          <a:lstStyle>
            <a:lvl1pPr algn="l">
              <a:lnSpc>
                <a:spcPct val="70000"/>
              </a:lnSpc>
              <a:buNone/>
              <a:defRPr sz="2400" b="0" i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Autor einfügen</a:t>
            </a:r>
          </a:p>
        </p:txBody>
      </p:sp>
      <p:sp>
        <p:nvSpPr>
          <p:cNvPr id="19" name="Textplatzhalter 3">
            <a:extLst>
              <a:ext uri="{FF2B5EF4-FFF2-40B4-BE49-F238E27FC236}">
                <a16:creationId xmlns:a16="http://schemas.microsoft.com/office/drawing/2014/main" id="{EF594B8A-4F5C-9F4D-9785-15AE5DB486D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</p:spTree>
    <p:extLst>
      <p:ext uri="{BB962C8B-B14F-4D97-AF65-F5344CB8AC3E}">
        <p14:creationId xmlns:p14="http://schemas.microsoft.com/office/powerpoint/2010/main" val="2113360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3F691-5C0B-E148-950F-C3BDD8B9A8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dirty="0"/>
              <a:t>Textfolie - Headline einfügen</a:t>
            </a:r>
          </a:p>
        </p:txBody>
      </p:sp>
      <p:sp>
        <p:nvSpPr>
          <p:cNvPr id="8" name="Foliennummernplatzhalter 19">
            <a:extLst>
              <a:ext uri="{FF2B5EF4-FFF2-40B4-BE49-F238E27FC236}">
                <a16:creationId xmlns:a16="http://schemas.microsoft.com/office/drawing/2014/main" id="{E19445E9-D788-6949-82E4-004A79A477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3037BD8-1C60-0E4A-BF23-758A0BFD57C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</p:spTree>
    <p:extLst>
      <p:ext uri="{BB962C8B-B14F-4D97-AF65-F5344CB8AC3E}">
        <p14:creationId xmlns:p14="http://schemas.microsoft.com/office/powerpoint/2010/main" val="2327447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_Titel und Inhalt_ein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3F691-5C0B-E148-950F-C3BDD8B9A8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dirty="0"/>
              <a:t>Textfolie - Headline einfügen</a:t>
            </a:r>
          </a:p>
        </p:txBody>
      </p:sp>
      <p:sp>
        <p:nvSpPr>
          <p:cNvPr id="12" name="Foliennummernplatzhalter 19">
            <a:extLst>
              <a:ext uri="{FF2B5EF4-FFF2-40B4-BE49-F238E27FC236}">
                <a16:creationId xmlns:a16="http://schemas.microsoft.com/office/drawing/2014/main" id="{D4937444-459C-0744-B5F6-D4C2BF94D3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Textplatzhalter 3">
            <a:extLst>
              <a:ext uri="{FF2B5EF4-FFF2-40B4-BE49-F238E27FC236}">
                <a16:creationId xmlns:a16="http://schemas.microsoft.com/office/drawing/2014/main" id="{609B8E67-C451-024F-8866-B50C987FA38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sp>
        <p:nvSpPr>
          <p:cNvPr id="8" name="Textplatzhalter 4">
            <a:extLst>
              <a:ext uri="{FF2B5EF4-FFF2-40B4-BE49-F238E27FC236}">
                <a16:creationId xmlns:a16="http://schemas.microsoft.com/office/drawing/2014/main" id="{0547BAA0-22C1-EE46-A502-E4C59454D10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1801" y="1527175"/>
            <a:ext cx="8280400" cy="3060699"/>
          </a:xfrm>
        </p:spPr>
        <p:txBody>
          <a:bodyPr/>
          <a:lstStyle>
            <a:lvl1pPr marL="0" indent="0">
              <a:buNone/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de-DE" dirty="0"/>
              <a:t>Text einfügen</a:t>
            </a:r>
          </a:p>
        </p:txBody>
      </p:sp>
    </p:spTree>
    <p:extLst>
      <p:ext uri="{BB962C8B-B14F-4D97-AF65-F5344CB8AC3E}">
        <p14:creationId xmlns:p14="http://schemas.microsoft.com/office/powerpoint/2010/main" val="3545205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_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3F691-5C0B-E148-950F-C3BDD8B9A8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dirty="0"/>
              <a:t>Textfolie - Headline einfügen</a:t>
            </a:r>
          </a:p>
        </p:txBody>
      </p:sp>
      <p:sp>
        <p:nvSpPr>
          <p:cNvPr id="12" name="Foliennummernplatzhalter 19">
            <a:extLst>
              <a:ext uri="{FF2B5EF4-FFF2-40B4-BE49-F238E27FC236}">
                <a16:creationId xmlns:a16="http://schemas.microsoft.com/office/drawing/2014/main" id="{D4937444-459C-0744-B5F6-D4C2BF94D3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Textplatzhalter 3">
            <a:extLst>
              <a:ext uri="{FF2B5EF4-FFF2-40B4-BE49-F238E27FC236}">
                <a16:creationId xmlns:a16="http://schemas.microsoft.com/office/drawing/2014/main" id="{229627C3-2E95-004C-B557-3252C268C83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sp>
        <p:nvSpPr>
          <p:cNvPr id="8" name="Textplatzhalter 4">
            <a:extLst>
              <a:ext uri="{FF2B5EF4-FFF2-40B4-BE49-F238E27FC236}">
                <a16:creationId xmlns:a16="http://schemas.microsoft.com/office/drawing/2014/main" id="{7C224E1E-76B7-1F40-963D-6F79DB8DD02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1801" y="1527175"/>
            <a:ext cx="8280400" cy="3060699"/>
          </a:xfrm>
        </p:spPr>
        <p:txBody>
          <a:bodyPr numCol="2" spcCol="360000"/>
          <a:lstStyle>
            <a:lvl1pPr marL="0" indent="0">
              <a:buNone/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de-DE" dirty="0"/>
              <a:t>Text einfügen</a:t>
            </a:r>
          </a:p>
        </p:txBody>
      </p:sp>
    </p:spTree>
    <p:extLst>
      <p:ext uri="{BB962C8B-B14F-4D97-AF65-F5344CB8AC3E}">
        <p14:creationId xmlns:p14="http://schemas.microsoft.com/office/powerpoint/2010/main" val="2523166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3F691-5C0B-E148-950F-C3BDD8B9A8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dirty="0"/>
              <a:t>Textfolie - Headline einfügen</a:t>
            </a:r>
          </a:p>
        </p:txBody>
      </p:sp>
      <p:sp>
        <p:nvSpPr>
          <p:cNvPr id="11" name="Foliennummernplatzhalter 19">
            <a:extLst>
              <a:ext uri="{FF2B5EF4-FFF2-40B4-BE49-F238E27FC236}">
                <a16:creationId xmlns:a16="http://schemas.microsoft.com/office/drawing/2014/main" id="{B58491DF-B87F-F442-A4FA-027D640194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0B3AD5A3-8C9A-B442-9465-FFE7514CFA4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sp>
        <p:nvSpPr>
          <p:cNvPr id="9" name="Textplatzhalter 4">
            <a:extLst>
              <a:ext uri="{FF2B5EF4-FFF2-40B4-BE49-F238E27FC236}">
                <a16:creationId xmlns:a16="http://schemas.microsoft.com/office/drawing/2014/main" id="{B2BBB0EC-5F22-E64A-89F5-CDACA55780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1801" y="1527175"/>
            <a:ext cx="8280400" cy="3060699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de-DE" dirty="0"/>
              <a:t>Text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65440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339C5B-9512-AD45-ACEC-2E8CB18551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dirty="0"/>
              <a:t>Textfolie - Headline einfügen</a:t>
            </a:r>
          </a:p>
        </p:txBody>
      </p:sp>
      <p:sp>
        <p:nvSpPr>
          <p:cNvPr id="12" name="Foliennummernplatzhalter 19">
            <a:extLst>
              <a:ext uri="{FF2B5EF4-FFF2-40B4-BE49-F238E27FC236}">
                <a16:creationId xmlns:a16="http://schemas.microsoft.com/office/drawing/2014/main" id="{3EFD66B0-7E8C-AF46-8F2A-BFD808A25A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6E27BEF0-12F9-2F43-925D-49BB996C4CC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sp>
        <p:nvSpPr>
          <p:cNvPr id="9" name="Textplatzhalter 4">
            <a:extLst>
              <a:ext uri="{FF2B5EF4-FFF2-40B4-BE49-F238E27FC236}">
                <a16:creationId xmlns:a16="http://schemas.microsoft.com/office/drawing/2014/main" id="{F8985085-83A3-B94B-8F4B-A8FDCE29FAF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32421" y="1527175"/>
            <a:ext cx="3979779" cy="3060699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de-DE" dirty="0"/>
              <a:t>Text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extplatzhalter 4">
            <a:extLst>
              <a:ext uri="{FF2B5EF4-FFF2-40B4-BE49-F238E27FC236}">
                <a16:creationId xmlns:a16="http://schemas.microsoft.com/office/drawing/2014/main" id="{A93D1239-DF2F-684E-955B-D9EE61E2F0C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3137" y="1527175"/>
            <a:ext cx="3979779" cy="3060699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de-DE" dirty="0"/>
              <a:t>Text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998709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_Titel und Bild Ber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3F691-5C0B-E148-950F-C3BDD8B9A8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dirty="0"/>
              <a:t>Text-Bild-Folie - Headline einfügen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7891EE7-C138-D848-ACF3-3E15B263E1C5}"/>
              </a:ext>
            </a:extLst>
          </p:cNvPr>
          <p:cNvSpPr/>
          <p:nvPr userDrawn="1"/>
        </p:nvSpPr>
        <p:spPr>
          <a:xfrm>
            <a:off x="6096000" y="1527175"/>
            <a:ext cx="3048000" cy="3060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86693AEF-6DD5-E549-A565-FCEAF7F8069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664200" y="1740208"/>
            <a:ext cx="3048000" cy="2634635"/>
          </a:xfrm>
        </p:spPr>
        <p:txBody>
          <a:bodyPr/>
          <a:lstStyle/>
          <a:p>
            <a:r>
              <a:rPr lang="de-DE" dirty="0"/>
              <a:t>Hier muss ein Bild eingefügt werden.</a:t>
            </a:r>
          </a:p>
        </p:txBody>
      </p:sp>
      <p:sp>
        <p:nvSpPr>
          <p:cNvPr id="10" name="Foliennummernplatzhalter 19">
            <a:extLst>
              <a:ext uri="{FF2B5EF4-FFF2-40B4-BE49-F238E27FC236}">
                <a16:creationId xmlns:a16="http://schemas.microsoft.com/office/drawing/2014/main" id="{510CFE34-33DE-F747-B44C-3F20EE248F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Textplatzhalter 3">
            <a:extLst>
              <a:ext uri="{FF2B5EF4-FFF2-40B4-BE49-F238E27FC236}">
                <a16:creationId xmlns:a16="http://schemas.microsoft.com/office/drawing/2014/main" id="{E1CFF032-F014-0D4E-A037-67E282B5F4D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545A7B98-6A71-E542-9CF5-114278331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1800" y="1527175"/>
            <a:ext cx="4549775" cy="3060699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de-DE" dirty="0"/>
              <a:t>Text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444541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_Titel und Bild Ber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3F691-5C0B-E148-950F-C3BDD8B9A8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dirty="0"/>
              <a:t>Text-Bild-Folie - Headline einfügen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7891EE7-C138-D848-ACF3-3E15B263E1C5}"/>
              </a:ext>
            </a:extLst>
          </p:cNvPr>
          <p:cNvSpPr/>
          <p:nvPr userDrawn="1"/>
        </p:nvSpPr>
        <p:spPr>
          <a:xfrm>
            <a:off x="1" y="1527175"/>
            <a:ext cx="3048000" cy="3060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Foliennummernplatzhalter 19">
            <a:extLst>
              <a:ext uri="{FF2B5EF4-FFF2-40B4-BE49-F238E27FC236}">
                <a16:creationId xmlns:a16="http://schemas.microsoft.com/office/drawing/2014/main" id="{DDB66496-0318-1947-9E55-8FF37513DF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Bildplatzhalter 10">
            <a:extLst>
              <a:ext uri="{FF2B5EF4-FFF2-40B4-BE49-F238E27FC236}">
                <a16:creationId xmlns:a16="http://schemas.microsoft.com/office/drawing/2014/main" id="{AE635931-F7E5-A148-B763-15B4A7CA464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31800" y="1740208"/>
            <a:ext cx="3048000" cy="2634635"/>
          </a:xfrm>
        </p:spPr>
        <p:txBody>
          <a:bodyPr/>
          <a:lstStyle/>
          <a:p>
            <a:r>
              <a:rPr lang="de-DE" dirty="0"/>
              <a:t>Hier muss ein Bild eingefügt werden.</a:t>
            </a:r>
          </a:p>
        </p:txBody>
      </p:sp>
      <p:sp>
        <p:nvSpPr>
          <p:cNvPr id="12" name="Textplatzhalter 3">
            <a:extLst>
              <a:ext uri="{FF2B5EF4-FFF2-40B4-BE49-F238E27FC236}">
                <a16:creationId xmlns:a16="http://schemas.microsoft.com/office/drawing/2014/main" id="{49D941FB-4781-6C4D-9480-4F13B4B602C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F307C21F-6450-D044-8CCF-BD071713D61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62425" y="1527175"/>
            <a:ext cx="4549775" cy="3060699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de-DE" dirty="0"/>
              <a:t>Text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8875870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Bild 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3F691-5C0B-E148-950F-C3BDD8B9A8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dirty="0"/>
              <a:t>Text-Bild-Folie - Headline einfügen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7891EE7-C138-D848-ACF3-3E15B263E1C5}"/>
              </a:ext>
            </a:extLst>
          </p:cNvPr>
          <p:cNvSpPr/>
          <p:nvPr userDrawn="1"/>
        </p:nvSpPr>
        <p:spPr>
          <a:xfrm>
            <a:off x="6096000" y="1527175"/>
            <a:ext cx="3048000" cy="306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86693AEF-6DD5-E549-A565-FCEAF7F8069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664200" y="1740208"/>
            <a:ext cx="3048000" cy="2634635"/>
          </a:xfrm>
          <a:ln>
            <a:noFill/>
          </a:ln>
        </p:spPr>
        <p:txBody>
          <a:bodyPr/>
          <a:lstStyle/>
          <a:p>
            <a:r>
              <a:rPr lang="de-DE" dirty="0"/>
              <a:t>Hier muss ein Bild eingefügt werden.</a:t>
            </a:r>
          </a:p>
        </p:txBody>
      </p:sp>
      <p:sp>
        <p:nvSpPr>
          <p:cNvPr id="10" name="Foliennummernplatzhalter 19">
            <a:extLst>
              <a:ext uri="{FF2B5EF4-FFF2-40B4-BE49-F238E27FC236}">
                <a16:creationId xmlns:a16="http://schemas.microsoft.com/office/drawing/2014/main" id="{510CFE34-33DE-F747-B44C-3F20EE248F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Textplatzhalter 3">
            <a:extLst>
              <a:ext uri="{FF2B5EF4-FFF2-40B4-BE49-F238E27FC236}">
                <a16:creationId xmlns:a16="http://schemas.microsoft.com/office/drawing/2014/main" id="{7BE71394-1333-5141-B733-6C73FC38AF6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sp>
        <p:nvSpPr>
          <p:cNvPr id="15" name="Textplatzhalter 4">
            <a:extLst>
              <a:ext uri="{FF2B5EF4-FFF2-40B4-BE49-F238E27FC236}">
                <a16:creationId xmlns:a16="http://schemas.microsoft.com/office/drawing/2014/main" id="{058FB398-DC99-C542-A3B2-3D178F139B5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1800" y="1527175"/>
            <a:ext cx="4549775" cy="3060699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de-DE" dirty="0"/>
              <a:t>Text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251405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Bild 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3F691-5C0B-E148-950F-C3BDD8B9A8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dirty="0"/>
              <a:t>Text-Bild-Folie - Headline einfügen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7891EE7-C138-D848-ACF3-3E15B263E1C5}"/>
              </a:ext>
            </a:extLst>
          </p:cNvPr>
          <p:cNvSpPr/>
          <p:nvPr userDrawn="1"/>
        </p:nvSpPr>
        <p:spPr>
          <a:xfrm>
            <a:off x="1" y="1527175"/>
            <a:ext cx="3048000" cy="306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Foliennummernplatzhalter 19">
            <a:extLst>
              <a:ext uri="{FF2B5EF4-FFF2-40B4-BE49-F238E27FC236}">
                <a16:creationId xmlns:a16="http://schemas.microsoft.com/office/drawing/2014/main" id="{DDB66496-0318-1947-9E55-8FF37513DF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Bildplatzhalter 10">
            <a:extLst>
              <a:ext uri="{FF2B5EF4-FFF2-40B4-BE49-F238E27FC236}">
                <a16:creationId xmlns:a16="http://schemas.microsoft.com/office/drawing/2014/main" id="{AE635931-F7E5-A148-B763-15B4A7CA464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31800" y="1740208"/>
            <a:ext cx="3048000" cy="2634635"/>
          </a:xfrm>
        </p:spPr>
        <p:txBody>
          <a:bodyPr/>
          <a:lstStyle/>
          <a:p>
            <a:r>
              <a:rPr lang="de-DE" dirty="0"/>
              <a:t>Hier muss ein Bild eingefügt werden.</a:t>
            </a:r>
          </a:p>
        </p:txBody>
      </p:sp>
      <p:sp>
        <p:nvSpPr>
          <p:cNvPr id="12" name="Textplatzhalter 3">
            <a:extLst>
              <a:ext uri="{FF2B5EF4-FFF2-40B4-BE49-F238E27FC236}">
                <a16:creationId xmlns:a16="http://schemas.microsoft.com/office/drawing/2014/main" id="{90ECDC6A-C845-7349-B7A5-951B39C7384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7A5F4653-9EDB-0C44-A3FA-8C9D3A3028A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62425" y="1527175"/>
            <a:ext cx="4549775" cy="3060699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de-DE" dirty="0"/>
              <a:t>Text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7625014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und Bild Gel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3F691-5C0B-E148-950F-C3BDD8B9A8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dirty="0"/>
              <a:t>Text-Bild-Folie - Headline einfügen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7891EE7-C138-D848-ACF3-3E15B263E1C5}"/>
              </a:ext>
            </a:extLst>
          </p:cNvPr>
          <p:cNvSpPr/>
          <p:nvPr userDrawn="1"/>
        </p:nvSpPr>
        <p:spPr>
          <a:xfrm>
            <a:off x="6096000" y="1527175"/>
            <a:ext cx="3048000" cy="3060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86693AEF-6DD5-E549-A565-FCEAF7F8069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664200" y="1740208"/>
            <a:ext cx="3048000" cy="2634635"/>
          </a:xfrm>
        </p:spPr>
        <p:txBody>
          <a:bodyPr/>
          <a:lstStyle/>
          <a:p>
            <a:r>
              <a:rPr lang="de-DE" dirty="0"/>
              <a:t>Hier muss ein Bild eingefügt werden.</a:t>
            </a:r>
          </a:p>
        </p:txBody>
      </p:sp>
      <p:sp>
        <p:nvSpPr>
          <p:cNvPr id="10" name="Foliennummernplatzhalter 19">
            <a:extLst>
              <a:ext uri="{FF2B5EF4-FFF2-40B4-BE49-F238E27FC236}">
                <a16:creationId xmlns:a16="http://schemas.microsoft.com/office/drawing/2014/main" id="{510CFE34-33DE-F747-B44C-3F20EE248F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Textplatzhalter 3">
            <a:extLst>
              <a:ext uri="{FF2B5EF4-FFF2-40B4-BE49-F238E27FC236}">
                <a16:creationId xmlns:a16="http://schemas.microsoft.com/office/drawing/2014/main" id="{0A5A45E9-AEB7-504B-B5EC-1C139D843DC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E0EDAA1C-90AA-AD42-946D-F4739D3A5D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1800" y="1527175"/>
            <a:ext cx="4549775" cy="3060699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de-DE" dirty="0"/>
              <a:t>Text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153443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hteck 26">
            <a:extLst>
              <a:ext uri="{FF2B5EF4-FFF2-40B4-BE49-F238E27FC236}">
                <a16:creationId xmlns:a16="http://schemas.microsoft.com/office/drawing/2014/main" id="{5F7FCB50-8464-CE46-9ECC-97665388068E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Bildplatzhalter 28">
            <a:extLst>
              <a:ext uri="{FF2B5EF4-FFF2-40B4-BE49-F238E27FC236}">
                <a16:creationId xmlns:a16="http://schemas.microsoft.com/office/drawing/2014/main" id="{10CEE6FE-4B13-E548-A091-C6ADD1F4578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Hier muss ein Bild eingefügt werden.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B98CC0D2-009A-6A4E-AD15-5D39328FFD67}"/>
              </a:ext>
            </a:extLst>
          </p:cNvPr>
          <p:cNvSpPr/>
          <p:nvPr userDrawn="1"/>
        </p:nvSpPr>
        <p:spPr>
          <a:xfrm>
            <a:off x="2067339" y="1913642"/>
            <a:ext cx="7076661" cy="267423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Textplatzhalter 16">
            <a:extLst>
              <a:ext uri="{FF2B5EF4-FFF2-40B4-BE49-F238E27FC236}">
                <a16:creationId xmlns:a16="http://schemas.microsoft.com/office/drawing/2014/main" id="{18D2D877-AB49-0048-9E6E-0525E45CF21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67338" y="2053257"/>
            <a:ext cx="6644861" cy="749564"/>
          </a:xfrm>
        </p:spPr>
        <p:txBody>
          <a:bodyPr lIns="180000" tIns="180000" rIns="180000" bIns="180000" anchor="ctr"/>
          <a:lstStyle>
            <a:lvl1pPr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Titel-Headline einfügen</a:t>
            </a:r>
          </a:p>
        </p:txBody>
      </p:sp>
      <p:sp>
        <p:nvSpPr>
          <p:cNvPr id="10" name="Textplatzhalter 16">
            <a:extLst>
              <a:ext uri="{FF2B5EF4-FFF2-40B4-BE49-F238E27FC236}">
                <a16:creationId xmlns:a16="http://schemas.microsoft.com/office/drawing/2014/main" id="{841FF740-9E60-D84F-A26E-6CD94B8D903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067339" y="2942437"/>
            <a:ext cx="6644860" cy="275140"/>
          </a:xfrm>
        </p:spPr>
        <p:txBody>
          <a:bodyPr wrap="square" lIns="180000" tIns="0" rIns="180000" bIns="0" anchor="ctr">
            <a:spAutoFit/>
          </a:bodyPr>
          <a:lstStyle>
            <a:lvl1pPr algn="l">
              <a:lnSpc>
                <a:spcPct val="70000"/>
              </a:lnSpc>
              <a:buNone/>
              <a:defRPr sz="2400" b="0" i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Titel-Subheadline einfügen</a:t>
            </a:r>
          </a:p>
        </p:txBody>
      </p:sp>
      <p:sp>
        <p:nvSpPr>
          <p:cNvPr id="12" name="Textplatzhalter 16">
            <a:extLst>
              <a:ext uri="{FF2B5EF4-FFF2-40B4-BE49-F238E27FC236}">
                <a16:creationId xmlns:a16="http://schemas.microsoft.com/office/drawing/2014/main" id="{8C341852-E3F1-AB42-A858-3871132D5F9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067339" y="3336271"/>
            <a:ext cx="6644860" cy="275140"/>
          </a:xfrm>
        </p:spPr>
        <p:txBody>
          <a:bodyPr wrap="square" lIns="180000" tIns="0" rIns="180000" bIns="0" anchor="ctr">
            <a:spAutoFit/>
          </a:bodyPr>
          <a:lstStyle>
            <a:lvl1pPr algn="l">
              <a:lnSpc>
                <a:spcPct val="70000"/>
              </a:lnSpc>
              <a:buNone/>
              <a:defRPr sz="2400" b="0" i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Jahr einfügen</a:t>
            </a:r>
          </a:p>
        </p:txBody>
      </p:sp>
      <p:sp>
        <p:nvSpPr>
          <p:cNvPr id="13" name="Textplatzhalter 16">
            <a:extLst>
              <a:ext uri="{FF2B5EF4-FFF2-40B4-BE49-F238E27FC236}">
                <a16:creationId xmlns:a16="http://schemas.microsoft.com/office/drawing/2014/main" id="{4A731B0E-C58F-E641-8573-4162858F15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067339" y="3730105"/>
            <a:ext cx="6644860" cy="275140"/>
          </a:xfrm>
        </p:spPr>
        <p:txBody>
          <a:bodyPr wrap="square" lIns="180000" tIns="0" rIns="180000" bIns="0" anchor="ctr">
            <a:spAutoFit/>
          </a:bodyPr>
          <a:lstStyle>
            <a:lvl1pPr algn="l">
              <a:lnSpc>
                <a:spcPct val="70000"/>
              </a:lnSpc>
              <a:buNone/>
              <a:defRPr sz="2400" b="0" i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Thema einfügen</a:t>
            </a:r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C781619-012F-7244-ACA3-0E6C8C4F32E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067339" y="4123938"/>
            <a:ext cx="6644860" cy="275140"/>
          </a:xfrm>
        </p:spPr>
        <p:txBody>
          <a:bodyPr wrap="square" lIns="180000" tIns="0" rIns="180000" bIns="0" anchor="ctr">
            <a:spAutoFit/>
          </a:bodyPr>
          <a:lstStyle>
            <a:lvl1pPr algn="l">
              <a:lnSpc>
                <a:spcPct val="70000"/>
              </a:lnSpc>
              <a:buNone/>
              <a:defRPr sz="2400" b="0" i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Autor einfügen</a:t>
            </a:r>
          </a:p>
        </p:txBody>
      </p:sp>
      <p:sp>
        <p:nvSpPr>
          <p:cNvPr id="17" name="Textplatzhalter 3">
            <a:extLst>
              <a:ext uri="{FF2B5EF4-FFF2-40B4-BE49-F238E27FC236}">
                <a16:creationId xmlns:a16="http://schemas.microsoft.com/office/drawing/2014/main" id="{D999AC85-E497-224C-8C19-676778CF6C9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pic>
        <p:nvPicPr>
          <p:cNvPr id="16" name="Grafik 15" descr="Ein Bild, das Text enthält.&#10;&#10;Automatisch generierte Beschreibung">
            <a:extLst>
              <a:ext uri="{FF2B5EF4-FFF2-40B4-BE49-F238E27FC236}">
                <a16:creationId xmlns:a16="http://schemas.microsoft.com/office/drawing/2014/main" id="{ADC57291-2141-B74C-836F-8BBB9BAE400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7709" y="1047848"/>
            <a:ext cx="1064491" cy="418915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0543EB6D-DCE6-A44A-A253-93FC1991634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478727" y="201174"/>
            <a:ext cx="1445452" cy="77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8524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el und Bild Gel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3F691-5C0B-E148-950F-C3BDD8B9A8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dirty="0"/>
              <a:t>Text-Bild-Folie - Headline einfügen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7891EE7-C138-D848-ACF3-3E15B263E1C5}"/>
              </a:ext>
            </a:extLst>
          </p:cNvPr>
          <p:cNvSpPr/>
          <p:nvPr userDrawn="1"/>
        </p:nvSpPr>
        <p:spPr>
          <a:xfrm>
            <a:off x="1" y="1527175"/>
            <a:ext cx="3048000" cy="3060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Foliennummernplatzhalter 19">
            <a:extLst>
              <a:ext uri="{FF2B5EF4-FFF2-40B4-BE49-F238E27FC236}">
                <a16:creationId xmlns:a16="http://schemas.microsoft.com/office/drawing/2014/main" id="{DDB66496-0318-1947-9E55-8FF37513DF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Bildplatzhalter 10">
            <a:extLst>
              <a:ext uri="{FF2B5EF4-FFF2-40B4-BE49-F238E27FC236}">
                <a16:creationId xmlns:a16="http://schemas.microsoft.com/office/drawing/2014/main" id="{AE635931-F7E5-A148-B763-15B4A7CA464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31800" y="1740208"/>
            <a:ext cx="3048000" cy="2634635"/>
          </a:xfrm>
        </p:spPr>
        <p:txBody>
          <a:bodyPr/>
          <a:lstStyle/>
          <a:p>
            <a:r>
              <a:rPr lang="de-DE" dirty="0"/>
              <a:t>Hier muss ein Bild eingefügt werden.</a:t>
            </a:r>
          </a:p>
        </p:txBody>
      </p:sp>
      <p:sp>
        <p:nvSpPr>
          <p:cNvPr id="12" name="Textplatzhalter 3">
            <a:extLst>
              <a:ext uri="{FF2B5EF4-FFF2-40B4-BE49-F238E27FC236}">
                <a16:creationId xmlns:a16="http://schemas.microsoft.com/office/drawing/2014/main" id="{35B1C4C8-55E5-4241-8B80-8F43628E9C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F508F571-B539-904A-B6F5-8029823A489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62425" y="1527175"/>
            <a:ext cx="4549775" cy="3060699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de-DE" dirty="0"/>
              <a:t>Text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5981359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el und Bild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3F691-5C0B-E148-950F-C3BDD8B9A8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dirty="0"/>
              <a:t>Text-Bild-Folie - Headline einfügen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7891EE7-C138-D848-ACF3-3E15B263E1C5}"/>
              </a:ext>
            </a:extLst>
          </p:cNvPr>
          <p:cNvSpPr/>
          <p:nvPr userDrawn="1"/>
        </p:nvSpPr>
        <p:spPr>
          <a:xfrm>
            <a:off x="6096000" y="1527175"/>
            <a:ext cx="3048000" cy="3060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86693AEF-6DD5-E549-A565-FCEAF7F8069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664200" y="1740208"/>
            <a:ext cx="3048000" cy="2634635"/>
          </a:xfrm>
        </p:spPr>
        <p:txBody>
          <a:bodyPr/>
          <a:lstStyle/>
          <a:p>
            <a:r>
              <a:rPr lang="de-DE" dirty="0"/>
              <a:t>Hier muss ein Bild eingefügt werden.</a:t>
            </a:r>
          </a:p>
        </p:txBody>
      </p:sp>
      <p:sp>
        <p:nvSpPr>
          <p:cNvPr id="10" name="Foliennummernplatzhalter 19">
            <a:extLst>
              <a:ext uri="{FF2B5EF4-FFF2-40B4-BE49-F238E27FC236}">
                <a16:creationId xmlns:a16="http://schemas.microsoft.com/office/drawing/2014/main" id="{510CFE34-33DE-F747-B44C-3F20EE248F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Textplatzhalter 3">
            <a:extLst>
              <a:ext uri="{FF2B5EF4-FFF2-40B4-BE49-F238E27FC236}">
                <a16:creationId xmlns:a16="http://schemas.microsoft.com/office/drawing/2014/main" id="{56CC825E-1272-6640-B61E-298FE321DF1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DBE6499C-4E7F-4F46-B56E-9D6BC979B52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1800" y="1527176"/>
            <a:ext cx="4549775" cy="3060699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de-DE" dirty="0"/>
              <a:t>Text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5879678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el und Bild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3F691-5C0B-E148-950F-C3BDD8B9A8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dirty="0"/>
              <a:t>Text-Bild-Folie - Headline einfügen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7891EE7-C138-D848-ACF3-3E15B263E1C5}"/>
              </a:ext>
            </a:extLst>
          </p:cNvPr>
          <p:cNvSpPr/>
          <p:nvPr userDrawn="1"/>
        </p:nvSpPr>
        <p:spPr>
          <a:xfrm>
            <a:off x="1" y="1527175"/>
            <a:ext cx="3048000" cy="3060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Foliennummernplatzhalter 19">
            <a:extLst>
              <a:ext uri="{FF2B5EF4-FFF2-40B4-BE49-F238E27FC236}">
                <a16:creationId xmlns:a16="http://schemas.microsoft.com/office/drawing/2014/main" id="{DDB66496-0318-1947-9E55-8FF37513DF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Bildplatzhalter 10">
            <a:extLst>
              <a:ext uri="{FF2B5EF4-FFF2-40B4-BE49-F238E27FC236}">
                <a16:creationId xmlns:a16="http://schemas.microsoft.com/office/drawing/2014/main" id="{AE635931-F7E5-A148-B763-15B4A7CA464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31800" y="1740208"/>
            <a:ext cx="3048000" cy="2634635"/>
          </a:xfrm>
        </p:spPr>
        <p:txBody>
          <a:bodyPr/>
          <a:lstStyle/>
          <a:p>
            <a:r>
              <a:rPr lang="de-DE" dirty="0"/>
              <a:t>Hier muss ein Bild eingefügt werden.</a:t>
            </a:r>
          </a:p>
        </p:txBody>
      </p:sp>
      <p:sp>
        <p:nvSpPr>
          <p:cNvPr id="12" name="Textplatzhalter 3">
            <a:extLst>
              <a:ext uri="{FF2B5EF4-FFF2-40B4-BE49-F238E27FC236}">
                <a16:creationId xmlns:a16="http://schemas.microsoft.com/office/drawing/2014/main" id="{353B5CE3-7013-2849-B0E4-3935108FC5E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422DCAF-D6F0-7944-B95C-05C5036C4E5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62425" y="1527175"/>
            <a:ext cx="4549775" cy="3060699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de-DE" dirty="0"/>
              <a:t>Text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602607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el und Bild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3F691-5C0B-E148-950F-C3BDD8B9A8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dirty="0"/>
              <a:t>Text-Bild-Folie - Headline einfügen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7891EE7-C138-D848-ACF3-3E15B263E1C5}"/>
              </a:ext>
            </a:extLst>
          </p:cNvPr>
          <p:cNvSpPr/>
          <p:nvPr userDrawn="1"/>
        </p:nvSpPr>
        <p:spPr>
          <a:xfrm>
            <a:off x="6096000" y="1527175"/>
            <a:ext cx="3048000" cy="30607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86693AEF-6DD5-E549-A565-FCEAF7F8069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664200" y="1740208"/>
            <a:ext cx="3048000" cy="2634635"/>
          </a:xfrm>
        </p:spPr>
        <p:txBody>
          <a:bodyPr/>
          <a:lstStyle/>
          <a:p>
            <a:r>
              <a:rPr lang="de-DE" dirty="0"/>
              <a:t>Hier muss ein Bild eingefügt werden.</a:t>
            </a:r>
          </a:p>
        </p:txBody>
      </p:sp>
      <p:sp>
        <p:nvSpPr>
          <p:cNvPr id="10" name="Foliennummernplatzhalter 19">
            <a:extLst>
              <a:ext uri="{FF2B5EF4-FFF2-40B4-BE49-F238E27FC236}">
                <a16:creationId xmlns:a16="http://schemas.microsoft.com/office/drawing/2014/main" id="{510CFE34-33DE-F747-B44C-3F20EE248F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Textplatzhalter 3">
            <a:extLst>
              <a:ext uri="{FF2B5EF4-FFF2-40B4-BE49-F238E27FC236}">
                <a16:creationId xmlns:a16="http://schemas.microsoft.com/office/drawing/2014/main" id="{FD932F0E-C049-154D-9742-9B05FE8A0CC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BCF20711-4BC0-8546-813B-36506F7CA87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1800" y="1527175"/>
            <a:ext cx="4549775" cy="3060699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de-DE" dirty="0"/>
              <a:t>Text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3931172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el und Bild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3F691-5C0B-E148-950F-C3BDD8B9A8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dirty="0"/>
              <a:t>Text-Bild-Folie - Headline einfügen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7891EE7-C138-D848-ACF3-3E15B263E1C5}"/>
              </a:ext>
            </a:extLst>
          </p:cNvPr>
          <p:cNvSpPr/>
          <p:nvPr userDrawn="1"/>
        </p:nvSpPr>
        <p:spPr>
          <a:xfrm>
            <a:off x="1" y="1527175"/>
            <a:ext cx="3048000" cy="30607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accent6"/>
              </a:solidFill>
            </a:endParaRPr>
          </a:p>
        </p:txBody>
      </p:sp>
      <p:sp>
        <p:nvSpPr>
          <p:cNvPr id="10" name="Foliennummernplatzhalter 19">
            <a:extLst>
              <a:ext uri="{FF2B5EF4-FFF2-40B4-BE49-F238E27FC236}">
                <a16:creationId xmlns:a16="http://schemas.microsoft.com/office/drawing/2014/main" id="{DDB66496-0318-1947-9E55-8FF37513DF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Bildplatzhalter 10">
            <a:extLst>
              <a:ext uri="{FF2B5EF4-FFF2-40B4-BE49-F238E27FC236}">
                <a16:creationId xmlns:a16="http://schemas.microsoft.com/office/drawing/2014/main" id="{AE635931-F7E5-A148-B763-15B4A7CA464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31800" y="1740208"/>
            <a:ext cx="3048000" cy="2634635"/>
          </a:xfrm>
        </p:spPr>
        <p:txBody>
          <a:bodyPr/>
          <a:lstStyle/>
          <a:p>
            <a:r>
              <a:rPr lang="de-DE" dirty="0"/>
              <a:t>Hier muss ein Bild eingefügt werden.</a:t>
            </a:r>
          </a:p>
        </p:txBody>
      </p:sp>
      <p:sp>
        <p:nvSpPr>
          <p:cNvPr id="12" name="Textplatzhalter 3">
            <a:extLst>
              <a:ext uri="{FF2B5EF4-FFF2-40B4-BE49-F238E27FC236}">
                <a16:creationId xmlns:a16="http://schemas.microsoft.com/office/drawing/2014/main" id="{B3328F8C-7325-7A49-9D23-FD10E4652C9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08F079FB-2C8A-EA49-BE10-D9AB278DCE6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62425" y="1527175"/>
            <a:ext cx="4549775" cy="3060699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de-DE" dirty="0"/>
              <a:t>Text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3270513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lbild-Folie mit Text-Overl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D97F52F4-1D55-D740-8209-B3A00F24AA0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9144000" cy="5143500"/>
          </a:xfrm>
          <a:solidFill>
            <a:schemeClr val="bg1"/>
          </a:solidFill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/>
              <a:t>Hier muss ein Bild eingefügt werden.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E416450-A12A-4649-9724-3868709965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0" y="3031849"/>
            <a:ext cx="8280400" cy="737501"/>
          </a:xfrm>
        </p:spPr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Hier soll ein aussagekräftiger Satz stehen, welcher bestenfalls nicht länger als fünf Zeilen lang sein sollte. </a:t>
            </a:r>
          </a:p>
        </p:txBody>
      </p:sp>
      <p:sp>
        <p:nvSpPr>
          <p:cNvPr id="8" name="Foliennummernplatzhalter 19">
            <a:extLst>
              <a:ext uri="{FF2B5EF4-FFF2-40B4-BE49-F238E27FC236}">
                <a16:creationId xmlns:a16="http://schemas.microsoft.com/office/drawing/2014/main" id="{65510CEB-8521-8E4B-AC69-8EA639CD5B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bg1"/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46EB50AD-FB6E-364D-A144-F1E57D5C098C}"/>
              </a:ext>
            </a:extLst>
          </p:cNvPr>
          <p:cNvSpPr/>
          <p:nvPr userDrawn="1"/>
        </p:nvSpPr>
        <p:spPr>
          <a:xfrm>
            <a:off x="-1390317" y="447675"/>
            <a:ext cx="1232851" cy="163121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 algn="l"/>
            <a:r>
              <a:rPr lang="de-DE" sz="900" b="1" dirty="0">
                <a:solidFill>
                  <a:schemeClr val="tx1"/>
                </a:solidFill>
              </a:rPr>
              <a:t>Vollbild-Folie mit Text-</a:t>
            </a:r>
            <a:r>
              <a:rPr lang="de-DE" sz="900" b="1" dirty="0" err="1">
                <a:solidFill>
                  <a:schemeClr val="tx1"/>
                </a:solidFill>
              </a:rPr>
              <a:t>Overlay</a:t>
            </a:r>
            <a:r>
              <a:rPr lang="de-DE" sz="900" b="1" dirty="0">
                <a:solidFill>
                  <a:schemeClr val="tx1"/>
                </a:solidFill>
              </a:rPr>
              <a:t> </a:t>
            </a:r>
            <a:br>
              <a:rPr lang="de-DE" sz="900" b="1" dirty="0">
                <a:solidFill>
                  <a:schemeClr val="tx1"/>
                </a:solidFill>
              </a:rPr>
            </a:br>
            <a:br>
              <a:rPr lang="de-DE" sz="900" b="1" dirty="0">
                <a:solidFill>
                  <a:schemeClr val="tx1"/>
                </a:solidFill>
              </a:rPr>
            </a:br>
            <a:r>
              <a:rPr lang="de-DE" sz="900" b="1" dirty="0">
                <a:solidFill>
                  <a:schemeClr val="tx1"/>
                </a:solidFill>
              </a:rPr>
              <a:t>Anleitung: 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de-DE" sz="800" dirty="0">
                <a:solidFill>
                  <a:schemeClr val="tx1"/>
                </a:solidFill>
              </a:rPr>
              <a:t>Filter leicht verschieben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de-DE" sz="800" dirty="0">
                <a:solidFill>
                  <a:schemeClr val="tx1"/>
                </a:solidFill>
              </a:rPr>
              <a:t>neues Bild einsetzen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de-DE" sz="800" dirty="0">
                <a:solidFill>
                  <a:schemeClr val="tx1"/>
                </a:solidFill>
              </a:rPr>
              <a:t>Bild in den Hintergrund legen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de-DE" sz="800" dirty="0">
                <a:solidFill>
                  <a:schemeClr val="tx1"/>
                </a:solidFill>
              </a:rPr>
              <a:t>Filter über das Bild ziehen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de-DE" sz="800" dirty="0">
                <a:solidFill>
                  <a:schemeClr val="tx1"/>
                </a:solidFill>
              </a:rPr>
              <a:t>Text einfügen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5855E749-9BDB-1644-BC34-8D5D0CD2C4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31801" y="339725"/>
            <a:ext cx="854305" cy="336200"/>
          </a:xfrm>
          <a:prstGeom prst="rect">
            <a:avLst/>
          </a:prstGeom>
        </p:spPr>
      </p:pic>
      <p:sp>
        <p:nvSpPr>
          <p:cNvPr id="12" name="Textplatzhalter 3">
            <a:extLst>
              <a:ext uri="{FF2B5EF4-FFF2-40B4-BE49-F238E27FC236}">
                <a16:creationId xmlns:a16="http://schemas.microsoft.com/office/drawing/2014/main" id="{05D21E30-F91B-884C-95DF-63A6B44756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CBF5F627-7632-4A4C-B885-514B58623C0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22597" y="247310"/>
            <a:ext cx="902572" cy="486000"/>
          </a:xfrm>
          <a:prstGeom prst="rect">
            <a:avLst/>
          </a:prstGeom>
        </p:spPr>
      </p:pic>
      <p:pic>
        <p:nvPicPr>
          <p:cNvPr id="13" name="Grafik 12" descr="Ein Bild, das Text enthält.&#10;&#10;Automatisch generierte Beschreibung">
            <a:extLst>
              <a:ext uri="{FF2B5EF4-FFF2-40B4-BE49-F238E27FC236}">
                <a16:creationId xmlns:a16="http://schemas.microsoft.com/office/drawing/2014/main" id="{95D1EEE7-C2C0-0B47-8BD2-76072EC7E19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027988" y="808038"/>
            <a:ext cx="684211" cy="26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7166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ollbild-Folie mit Text-Overl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1940E5A8-D952-8D4E-8A33-E914202B1600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E416450-A12A-4649-9724-3868709965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0" y="3031849"/>
            <a:ext cx="8280400" cy="737501"/>
          </a:xfrm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Hier soll ein aussagekräftiger Satz stehen, welcher bestenfalls nicht länger als fünf Zeilen lang sein sollte. </a:t>
            </a:r>
          </a:p>
        </p:txBody>
      </p:sp>
      <p:sp>
        <p:nvSpPr>
          <p:cNvPr id="10" name="Foliennummernplatzhalter 19">
            <a:extLst>
              <a:ext uri="{FF2B5EF4-FFF2-40B4-BE49-F238E27FC236}">
                <a16:creationId xmlns:a16="http://schemas.microsoft.com/office/drawing/2014/main" id="{B8048757-D949-F14C-80EC-4B1578773B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bg1"/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Textplatzhalter 3">
            <a:extLst>
              <a:ext uri="{FF2B5EF4-FFF2-40B4-BE49-F238E27FC236}">
                <a16:creationId xmlns:a16="http://schemas.microsoft.com/office/drawing/2014/main" id="{E50A9BC1-F4C2-B146-B4C3-488D1186651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A9BB4C7F-B4F1-FC46-A3FC-B3B5D3D16709}"/>
              </a:ext>
            </a:extLst>
          </p:cNvPr>
          <p:cNvSpPr/>
          <p:nvPr userDrawn="1"/>
        </p:nvSpPr>
        <p:spPr>
          <a:xfrm>
            <a:off x="7922597" y="243993"/>
            <a:ext cx="1221404" cy="9021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417BEEB7-7069-B24A-BDF7-83A38D010B5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2597" y="247310"/>
            <a:ext cx="902572" cy="486000"/>
          </a:xfrm>
          <a:prstGeom prst="rect">
            <a:avLst/>
          </a:prstGeom>
        </p:spPr>
      </p:pic>
      <p:pic>
        <p:nvPicPr>
          <p:cNvPr id="16" name="Grafik 15" descr="Ein Bild, das Text enthält.&#10;&#10;Automatisch generierte Beschreibung">
            <a:extLst>
              <a:ext uri="{FF2B5EF4-FFF2-40B4-BE49-F238E27FC236}">
                <a16:creationId xmlns:a16="http://schemas.microsoft.com/office/drawing/2014/main" id="{5B5130D8-87AA-7441-96C6-C1F406B0031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27988" y="808038"/>
            <a:ext cx="684211" cy="26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4460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ollbild-Folie mit Text-Overl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1940E5A8-D952-8D4E-8A33-E914202B1600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E416450-A12A-4649-9724-3868709965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0" y="3031849"/>
            <a:ext cx="8280400" cy="737501"/>
          </a:xfrm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Hier soll ein aussagekräftiger Satz stehen, welcher bestenfalls nicht länger als fünf Zeilen lang sein sollte. </a:t>
            </a:r>
          </a:p>
        </p:txBody>
      </p:sp>
      <p:sp>
        <p:nvSpPr>
          <p:cNvPr id="7" name="Foliennummernplatzhalter 19">
            <a:extLst>
              <a:ext uri="{FF2B5EF4-FFF2-40B4-BE49-F238E27FC236}">
                <a16:creationId xmlns:a16="http://schemas.microsoft.com/office/drawing/2014/main" id="{92DB5492-23AF-7B48-96C7-F093790E62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bg1"/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Textplatzhalter 3">
            <a:extLst>
              <a:ext uri="{FF2B5EF4-FFF2-40B4-BE49-F238E27FC236}">
                <a16:creationId xmlns:a16="http://schemas.microsoft.com/office/drawing/2014/main" id="{19220BD8-43C1-8B4D-B4CB-6B5282C14F6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AC056DDB-3F0A-9E43-9460-4AFED5E57C5C}"/>
              </a:ext>
            </a:extLst>
          </p:cNvPr>
          <p:cNvSpPr/>
          <p:nvPr userDrawn="1"/>
        </p:nvSpPr>
        <p:spPr>
          <a:xfrm>
            <a:off x="7922597" y="243993"/>
            <a:ext cx="1221404" cy="9021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512526E2-BD5A-E745-9D8C-C165F20F4A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2597" y="247310"/>
            <a:ext cx="902572" cy="486000"/>
          </a:xfrm>
          <a:prstGeom prst="rect">
            <a:avLst/>
          </a:prstGeom>
        </p:spPr>
      </p:pic>
      <p:pic>
        <p:nvPicPr>
          <p:cNvPr id="15" name="Grafik 14" descr="Ein Bild, das Text enthält.&#10;&#10;Automatisch generierte Beschreibung">
            <a:extLst>
              <a:ext uri="{FF2B5EF4-FFF2-40B4-BE49-F238E27FC236}">
                <a16:creationId xmlns:a16="http://schemas.microsoft.com/office/drawing/2014/main" id="{5EB9E154-260F-8947-9026-9637892E0E5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27988" y="808038"/>
            <a:ext cx="684211" cy="26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5007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ollbild-Folie mit Text-Overl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1940E5A8-D952-8D4E-8A33-E914202B1600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E416450-A12A-4649-9724-3868709965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0" y="3031849"/>
            <a:ext cx="8280400" cy="737501"/>
          </a:xfrm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Hier soll ein aussagekräftiger Satz stehen, welcher bestenfalls nicht länger als fünf Zeilen lang sein sollte. </a:t>
            </a:r>
          </a:p>
        </p:txBody>
      </p:sp>
      <p:sp>
        <p:nvSpPr>
          <p:cNvPr id="7" name="Foliennummernplatzhalter 19">
            <a:extLst>
              <a:ext uri="{FF2B5EF4-FFF2-40B4-BE49-F238E27FC236}">
                <a16:creationId xmlns:a16="http://schemas.microsoft.com/office/drawing/2014/main" id="{4177CCD0-B383-A740-B6AC-633E4AC1D6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bg1"/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Textplatzhalter 3">
            <a:extLst>
              <a:ext uri="{FF2B5EF4-FFF2-40B4-BE49-F238E27FC236}">
                <a16:creationId xmlns:a16="http://schemas.microsoft.com/office/drawing/2014/main" id="{FEAF0598-AEE9-7547-889E-EB1313FE62D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BD275C57-F447-9A49-AD3E-6AA8A1032F4D}"/>
              </a:ext>
            </a:extLst>
          </p:cNvPr>
          <p:cNvSpPr/>
          <p:nvPr userDrawn="1"/>
        </p:nvSpPr>
        <p:spPr>
          <a:xfrm>
            <a:off x="7922597" y="243993"/>
            <a:ext cx="1221404" cy="9021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62149770-31C3-5B4B-BB1D-75ED5BCF40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2597" y="247310"/>
            <a:ext cx="902572" cy="486000"/>
          </a:xfrm>
          <a:prstGeom prst="rect">
            <a:avLst/>
          </a:prstGeom>
        </p:spPr>
      </p:pic>
      <p:pic>
        <p:nvPicPr>
          <p:cNvPr id="15" name="Grafik 14" descr="Ein Bild, das Text enthält.&#10;&#10;Automatisch generierte Beschreibung">
            <a:extLst>
              <a:ext uri="{FF2B5EF4-FFF2-40B4-BE49-F238E27FC236}">
                <a16:creationId xmlns:a16="http://schemas.microsoft.com/office/drawing/2014/main" id="{F2A3DFF4-BC33-554A-BDBB-A3BE0D4E6F6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27988" y="808038"/>
            <a:ext cx="684211" cy="26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8131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Vollbild-Folie mit Text-Overl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1940E5A8-D952-8D4E-8A33-E914202B1600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E416450-A12A-4649-9724-3868709965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0" y="3031849"/>
            <a:ext cx="8280400" cy="737501"/>
          </a:xfrm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Hier soll ein aussagekräftiger Satz stehen, welcher bestenfalls nicht länger als fünf Zeilen lang sein sollte. </a:t>
            </a:r>
          </a:p>
        </p:txBody>
      </p:sp>
      <p:sp>
        <p:nvSpPr>
          <p:cNvPr id="7" name="Foliennummernplatzhalter 19">
            <a:extLst>
              <a:ext uri="{FF2B5EF4-FFF2-40B4-BE49-F238E27FC236}">
                <a16:creationId xmlns:a16="http://schemas.microsoft.com/office/drawing/2014/main" id="{F3A104EF-42EE-894B-B912-77AFF9EAAE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bg1"/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Textplatzhalter 3">
            <a:extLst>
              <a:ext uri="{FF2B5EF4-FFF2-40B4-BE49-F238E27FC236}">
                <a16:creationId xmlns:a16="http://schemas.microsoft.com/office/drawing/2014/main" id="{289AE294-0ECE-FD49-B607-9BE56F89ED5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B84463E6-C1C6-C743-9829-E11EA87E44E0}"/>
              </a:ext>
            </a:extLst>
          </p:cNvPr>
          <p:cNvSpPr/>
          <p:nvPr userDrawn="1"/>
        </p:nvSpPr>
        <p:spPr>
          <a:xfrm>
            <a:off x="7922597" y="243993"/>
            <a:ext cx="1221404" cy="9021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6FEA54B8-3599-0647-B11C-2D6E93CB159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2597" y="247310"/>
            <a:ext cx="902572" cy="486000"/>
          </a:xfrm>
          <a:prstGeom prst="rect">
            <a:avLst/>
          </a:prstGeom>
        </p:spPr>
      </p:pic>
      <p:pic>
        <p:nvPicPr>
          <p:cNvPr id="15" name="Grafik 14" descr="Ein Bild, das Text enthält.&#10;&#10;Automatisch generierte Beschreibung">
            <a:extLst>
              <a:ext uri="{FF2B5EF4-FFF2-40B4-BE49-F238E27FC236}">
                <a16:creationId xmlns:a16="http://schemas.microsoft.com/office/drawing/2014/main" id="{58D2BDFC-FEE0-B547-93BE-A695857AAE3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27988" y="808038"/>
            <a:ext cx="684211" cy="26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450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_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19">
            <a:extLst>
              <a:ext uri="{FF2B5EF4-FFF2-40B4-BE49-F238E27FC236}">
                <a16:creationId xmlns:a16="http://schemas.microsoft.com/office/drawing/2014/main" id="{E19445E9-D788-6949-82E4-004A79A477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66DFCE3-20E9-6443-AF88-EE45F4EA8431}"/>
              </a:ext>
            </a:extLst>
          </p:cNvPr>
          <p:cNvSpPr txBox="1"/>
          <p:nvPr userDrawn="1"/>
        </p:nvSpPr>
        <p:spPr>
          <a:xfrm>
            <a:off x="377557" y="819083"/>
            <a:ext cx="162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i="0" kern="1200" dirty="0">
                <a:solidFill>
                  <a:schemeClr val="accent4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Agenda</a:t>
            </a:r>
          </a:p>
        </p:txBody>
      </p:sp>
      <p:sp>
        <p:nvSpPr>
          <p:cNvPr id="5" name="Textplatzhalter 3">
            <a:extLst>
              <a:ext uri="{FF2B5EF4-FFF2-40B4-BE49-F238E27FC236}">
                <a16:creationId xmlns:a16="http://schemas.microsoft.com/office/drawing/2014/main" id="{6325E274-78F2-4143-82BB-7604F8E0CD3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63691" y="2689581"/>
            <a:ext cx="5652000" cy="422275"/>
          </a:xfrm>
        </p:spPr>
        <p:txBody>
          <a:bodyPr anchor="ctr"/>
          <a:lstStyle>
            <a:lvl1pPr marL="0" indent="0">
              <a:buNone/>
              <a:defRPr b="0" i="0">
                <a:solidFill>
                  <a:schemeClr val="accent4"/>
                </a:solidFill>
                <a:latin typeface="+mn-lt"/>
                <a:cs typeface="Helvetica Neue Ligh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Agenda 3</a:t>
            </a:r>
          </a:p>
        </p:txBody>
      </p:sp>
      <p:sp>
        <p:nvSpPr>
          <p:cNvPr id="6" name="Textplatzhalter 3">
            <a:extLst>
              <a:ext uri="{FF2B5EF4-FFF2-40B4-BE49-F238E27FC236}">
                <a16:creationId xmlns:a16="http://schemas.microsoft.com/office/drawing/2014/main" id="{E636532E-9439-2249-B9CE-0F2F02BFEF1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63691" y="2058437"/>
            <a:ext cx="5652000" cy="422275"/>
          </a:xfrm>
        </p:spPr>
        <p:txBody>
          <a:bodyPr anchor="ctr"/>
          <a:lstStyle>
            <a:lvl1pPr marL="0" indent="0">
              <a:buNone/>
              <a:defRPr b="0" i="0">
                <a:solidFill>
                  <a:schemeClr val="accent4"/>
                </a:solidFill>
                <a:latin typeface="+mn-lt"/>
                <a:cs typeface="Helvetica Neue Ligh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Agenda 2</a:t>
            </a:r>
          </a:p>
        </p:txBody>
      </p:sp>
      <p:sp>
        <p:nvSpPr>
          <p:cNvPr id="7" name="Textplatzhalter 3">
            <a:extLst>
              <a:ext uri="{FF2B5EF4-FFF2-40B4-BE49-F238E27FC236}">
                <a16:creationId xmlns:a16="http://schemas.microsoft.com/office/drawing/2014/main" id="{997C6E8A-651C-AD4F-87DE-7D5607DD79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963691" y="3319072"/>
            <a:ext cx="5652000" cy="422275"/>
          </a:xfrm>
        </p:spPr>
        <p:txBody>
          <a:bodyPr anchor="ctr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Tx/>
              <a:buFont typeface="Arial" panose="020B0604020202020204" pitchFamily="34" charset="0"/>
              <a:buNone/>
              <a:tabLst/>
              <a:defRPr b="0" i="0">
                <a:solidFill>
                  <a:schemeClr val="accent4"/>
                </a:solidFill>
                <a:latin typeface="+mn-lt"/>
                <a:cs typeface="Helvetica Neue Ligh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Agenda 4</a:t>
            </a:r>
          </a:p>
        </p:txBody>
      </p:sp>
      <p:sp>
        <p:nvSpPr>
          <p:cNvPr id="9" name="Textplatzhalter 3">
            <a:extLst>
              <a:ext uri="{FF2B5EF4-FFF2-40B4-BE49-F238E27FC236}">
                <a16:creationId xmlns:a16="http://schemas.microsoft.com/office/drawing/2014/main" id="{2841DC1F-AD09-F446-B7AE-6D7F189A5E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63691" y="3948563"/>
            <a:ext cx="5652000" cy="422275"/>
          </a:xfrm>
        </p:spPr>
        <p:txBody>
          <a:bodyPr anchor="ctr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Tx/>
              <a:buFont typeface="Arial" panose="020B0604020202020204" pitchFamily="34" charset="0"/>
              <a:buNone/>
              <a:tabLst/>
              <a:defRPr b="0" i="0">
                <a:solidFill>
                  <a:schemeClr val="accent4"/>
                </a:solidFill>
                <a:latin typeface="+mn-lt"/>
                <a:cs typeface="Helvetica Neue Ligh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Agenda 5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36BE72A7-89F6-F84C-A8AD-BE9824CCA8F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63691" y="1422596"/>
            <a:ext cx="5652000" cy="422275"/>
          </a:xfrm>
        </p:spPr>
        <p:txBody>
          <a:bodyPr anchor="ctr"/>
          <a:lstStyle>
            <a:lvl1pPr marL="0" indent="0">
              <a:buNone/>
              <a:defRPr b="0" i="0">
                <a:solidFill>
                  <a:schemeClr val="accent4"/>
                </a:solidFill>
                <a:latin typeface="+mn-lt"/>
                <a:cs typeface="Helvetica Neue Ligh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Agenda 1</a:t>
            </a:r>
          </a:p>
        </p:txBody>
      </p:sp>
      <p:sp>
        <p:nvSpPr>
          <p:cNvPr id="18" name="Textplatzhalter 3">
            <a:extLst>
              <a:ext uri="{FF2B5EF4-FFF2-40B4-BE49-F238E27FC236}">
                <a16:creationId xmlns:a16="http://schemas.microsoft.com/office/drawing/2014/main" id="{E4149E86-2FC9-B548-B9D0-FA67C349AFB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403350" y="1435733"/>
            <a:ext cx="396000" cy="396000"/>
          </a:xfrm>
          <a:prstGeom prst="ellipse">
            <a:avLst/>
          </a:prstGeom>
          <a:solidFill>
            <a:schemeClr val="accent1"/>
          </a:solidFill>
        </p:spPr>
        <p:txBody>
          <a:bodyPr anchor="ctr"/>
          <a:lstStyle>
            <a:lvl1pPr marL="0" indent="0" algn="ctr">
              <a:buNone/>
              <a:defRPr b="1" i="0">
                <a:solidFill>
                  <a:schemeClr val="bg1"/>
                </a:solidFill>
                <a:latin typeface="+mn-lt"/>
                <a:cs typeface="Helvetica Neue Ligh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1</a:t>
            </a:r>
          </a:p>
        </p:txBody>
      </p:sp>
      <p:sp>
        <p:nvSpPr>
          <p:cNvPr id="19" name="Textplatzhalter 3">
            <a:extLst>
              <a:ext uri="{FF2B5EF4-FFF2-40B4-BE49-F238E27FC236}">
                <a16:creationId xmlns:a16="http://schemas.microsoft.com/office/drawing/2014/main" id="{82A8E1A7-B004-F144-A533-1000DDC59E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403350" y="2071574"/>
            <a:ext cx="396000" cy="396000"/>
          </a:xfrm>
          <a:prstGeom prst="ellipse">
            <a:avLst/>
          </a:prstGeom>
          <a:solidFill>
            <a:schemeClr val="accent2"/>
          </a:solidFill>
        </p:spPr>
        <p:txBody>
          <a:bodyPr anchor="ctr"/>
          <a:lstStyle>
            <a:lvl1pPr marL="0" indent="0" algn="ctr">
              <a:buNone/>
              <a:defRPr b="1" i="0">
                <a:solidFill>
                  <a:schemeClr val="bg1"/>
                </a:solidFill>
                <a:latin typeface="+mn-lt"/>
                <a:cs typeface="Helvetica Neue Ligh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2</a:t>
            </a:r>
          </a:p>
        </p:txBody>
      </p:sp>
      <p:sp>
        <p:nvSpPr>
          <p:cNvPr id="20" name="Textplatzhalter 3">
            <a:extLst>
              <a:ext uri="{FF2B5EF4-FFF2-40B4-BE49-F238E27FC236}">
                <a16:creationId xmlns:a16="http://schemas.microsoft.com/office/drawing/2014/main" id="{6B592642-9430-0F4D-94EE-1D44C070705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403350" y="2699255"/>
            <a:ext cx="396000" cy="396000"/>
          </a:xfrm>
          <a:prstGeom prst="ellipse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b="1" i="0">
                <a:solidFill>
                  <a:schemeClr val="bg1"/>
                </a:solidFill>
                <a:latin typeface="+mn-lt"/>
                <a:cs typeface="Helvetica Neue Ligh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3</a:t>
            </a:r>
          </a:p>
        </p:txBody>
      </p:sp>
      <p:sp>
        <p:nvSpPr>
          <p:cNvPr id="21" name="Textplatzhalter 3">
            <a:extLst>
              <a:ext uri="{FF2B5EF4-FFF2-40B4-BE49-F238E27FC236}">
                <a16:creationId xmlns:a16="http://schemas.microsoft.com/office/drawing/2014/main" id="{80D85725-AA93-E645-88A0-6BACEE4E3FF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403350" y="3332209"/>
            <a:ext cx="396000" cy="396000"/>
          </a:xfrm>
          <a:prstGeom prst="ellipse">
            <a:avLst/>
          </a:prstGeom>
          <a:solidFill>
            <a:schemeClr val="accent4"/>
          </a:solidFill>
        </p:spPr>
        <p:txBody>
          <a:bodyPr anchor="ctr"/>
          <a:lstStyle>
            <a:lvl1pPr marL="0" indent="0" algn="ctr">
              <a:buNone/>
              <a:defRPr b="1" i="0">
                <a:solidFill>
                  <a:schemeClr val="bg1"/>
                </a:solidFill>
                <a:latin typeface="+mn-lt"/>
                <a:cs typeface="Helvetica Neue Ligh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4</a:t>
            </a:r>
          </a:p>
        </p:txBody>
      </p:sp>
      <p:sp>
        <p:nvSpPr>
          <p:cNvPr id="22" name="Textplatzhalter 3">
            <a:extLst>
              <a:ext uri="{FF2B5EF4-FFF2-40B4-BE49-F238E27FC236}">
                <a16:creationId xmlns:a16="http://schemas.microsoft.com/office/drawing/2014/main" id="{99BFFAA5-72F5-4E4B-85B3-A60FB964028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03350" y="3961700"/>
            <a:ext cx="396000" cy="396000"/>
          </a:xfrm>
          <a:prstGeom prst="ellipse">
            <a:avLst/>
          </a:prstGeom>
          <a:solidFill>
            <a:schemeClr val="accent6"/>
          </a:solidFill>
        </p:spPr>
        <p:txBody>
          <a:bodyPr anchor="ctr"/>
          <a:lstStyle>
            <a:lvl1pPr marL="0" indent="0" algn="ctr">
              <a:buNone/>
              <a:defRPr b="1" i="0">
                <a:solidFill>
                  <a:schemeClr val="bg1"/>
                </a:solidFill>
                <a:latin typeface="+mn-lt"/>
                <a:cs typeface="Helvetica Neue Ligh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5</a:t>
            </a:r>
          </a:p>
        </p:txBody>
      </p:sp>
      <p:sp>
        <p:nvSpPr>
          <p:cNvPr id="14" name="Textplatzhalter 3">
            <a:extLst>
              <a:ext uri="{FF2B5EF4-FFF2-40B4-BE49-F238E27FC236}">
                <a16:creationId xmlns:a16="http://schemas.microsoft.com/office/drawing/2014/main" id="{35F9C01A-B379-C04B-88FB-95AD06BCF20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</p:spTree>
    <p:extLst>
      <p:ext uri="{BB962C8B-B14F-4D97-AF65-F5344CB8AC3E}">
        <p14:creationId xmlns:p14="http://schemas.microsoft.com/office/powerpoint/2010/main" val="25047526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Vollbild-Folie mit Text-Overl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1940E5A8-D952-8D4E-8A33-E914202B1600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E416450-A12A-4649-9724-3868709965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0" y="3031849"/>
            <a:ext cx="8280400" cy="737501"/>
          </a:xfrm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Hier soll ein aussagekräftiger Satz stehen, welcher bestenfalls nicht länger als fünf Zeilen lang sein sollte. </a:t>
            </a:r>
          </a:p>
        </p:txBody>
      </p:sp>
      <p:sp>
        <p:nvSpPr>
          <p:cNvPr id="7" name="Foliennummernplatzhalter 19">
            <a:extLst>
              <a:ext uri="{FF2B5EF4-FFF2-40B4-BE49-F238E27FC236}">
                <a16:creationId xmlns:a16="http://schemas.microsoft.com/office/drawing/2014/main" id="{F3A104EF-42EE-894B-B912-77AFF9EAAE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bg1"/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Textplatzhalter 3">
            <a:extLst>
              <a:ext uri="{FF2B5EF4-FFF2-40B4-BE49-F238E27FC236}">
                <a16:creationId xmlns:a16="http://schemas.microsoft.com/office/drawing/2014/main" id="{340B54E9-5BFD-914B-ABAE-56DC99AB31D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E723C3D8-13DE-AE46-9F22-4FD142D361FB}"/>
              </a:ext>
            </a:extLst>
          </p:cNvPr>
          <p:cNvSpPr/>
          <p:nvPr userDrawn="1"/>
        </p:nvSpPr>
        <p:spPr>
          <a:xfrm>
            <a:off x="7922597" y="243993"/>
            <a:ext cx="1221404" cy="9021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A8553438-CD89-A343-B9E1-A15C2621C9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2597" y="247310"/>
            <a:ext cx="902572" cy="486000"/>
          </a:xfrm>
          <a:prstGeom prst="rect">
            <a:avLst/>
          </a:prstGeom>
        </p:spPr>
      </p:pic>
      <p:pic>
        <p:nvPicPr>
          <p:cNvPr id="15" name="Grafik 14" descr="Ein Bild, das Text enthält.&#10;&#10;Automatisch generierte Beschreibung">
            <a:extLst>
              <a:ext uri="{FF2B5EF4-FFF2-40B4-BE49-F238E27FC236}">
                <a16:creationId xmlns:a16="http://schemas.microsoft.com/office/drawing/2014/main" id="{1A6EEE7B-766A-F841-82D2-7A874431C5A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27988" y="808038"/>
            <a:ext cx="684211" cy="26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5541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fik +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3F691-5C0B-E148-950F-C3BDD8B9A8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dirty="0"/>
              <a:t>Headline einfügen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7891EE7-C138-D848-ACF3-3E15B263E1C5}"/>
              </a:ext>
            </a:extLst>
          </p:cNvPr>
          <p:cNvSpPr/>
          <p:nvPr userDrawn="1"/>
        </p:nvSpPr>
        <p:spPr>
          <a:xfrm>
            <a:off x="6096000" y="1527175"/>
            <a:ext cx="3048000" cy="3060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Foliennummernplatzhalter 19">
            <a:extLst>
              <a:ext uri="{FF2B5EF4-FFF2-40B4-BE49-F238E27FC236}">
                <a16:creationId xmlns:a16="http://schemas.microsoft.com/office/drawing/2014/main" id="{DF4009A5-C328-0C41-9098-5B5E538ED8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extplatzhalter 7">
            <a:extLst>
              <a:ext uri="{FF2B5EF4-FFF2-40B4-BE49-F238E27FC236}">
                <a16:creationId xmlns:a16="http://schemas.microsoft.com/office/drawing/2014/main" id="{3ED7C381-4CE6-BC41-BFE8-B941D96CD0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664199" y="1739900"/>
            <a:ext cx="3048000" cy="2635250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 lIns="72000" tIns="72000" rIns="72000" bIns="72000" anchor="ctr"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9" name="Textplatzhalter 3">
            <a:extLst>
              <a:ext uri="{FF2B5EF4-FFF2-40B4-BE49-F238E27FC236}">
                <a16:creationId xmlns:a16="http://schemas.microsoft.com/office/drawing/2014/main" id="{697BA111-6F00-A947-8C36-5B3074F400B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</p:spTree>
    <p:extLst>
      <p:ext uri="{BB962C8B-B14F-4D97-AF65-F5344CB8AC3E}">
        <p14:creationId xmlns:p14="http://schemas.microsoft.com/office/powerpoint/2010/main" val="17231468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Grafik +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3F691-5C0B-E148-950F-C3BDD8B9A8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dirty="0"/>
              <a:t>Headline einfügen</a:t>
            </a:r>
          </a:p>
        </p:txBody>
      </p:sp>
      <p:sp>
        <p:nvSpPr>
          <p:cNvPr id="13" name="Foliennummernplatzhalter 19">
            <a:extLst>
              <a:ext uri="{FF2B5EF4-FFF2-40B4-BE49-F238E27FC236}">
                <a16:creationId xmlns:a16="http://schemas.microsoft.com/office/drawing/2014/main" id="{DF4009A5-C328-0C41-9098-5B5E538ED8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76123315-643D-9F49-B04B-ED0DB09CEF1B}"/>
              </a:ext>
            </a:extLst>
          </p:cNvPr>
          <p:cNvSpPr/>
          <p:nvPr userDrawn="1"/>
        </p:nvSpPr>
        <p:spPr>
          <a:xfrm>
            <a:off x="6096000" y="1527175"/>
            <a:ext cx="3048000" cy="306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BDE20CFC-2D7A-3943-87E8-397DBEF910E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664199" y="1739900"/>
            <a:ext cx="3048000" cy="2635250"/>
          </a:xfrm>
          <a:solidFill>
            <a:schemeClr val="bg1"/>
          </a:solidFill>
          <a:ln>
            <a:solidFill>
              <a:schemeClr val="accent2"/>
            </a:solidFill>
          </a:ln>
        </p:spPr>
        <p:txBody>
          <a:bodyPr lIns="72000" tIns="72000" rIns="72000" bIns="72000" anchor="ctr"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C5818154-DD12-7843-9363-A69EB5A2EC6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</p:spTree>
    <p:extLst>
      <p:ext uri="{BB962C8B-B14F-4D97-AF65-F5344CB8AC3E}">
        <p14:creationId xmlns:p14="http://schemas.microsoft.com/office/powerpoint/2010/main" val="164269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Grafik +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3F691-5C0B-E148-950F-C3BDD8B9A8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dirty="0"/>
              <a:t>Headline einfügen</a:t>
            </a:r>
          </a:p>
        </p:txBody>
      </p:sp>
      <p:sp>
        <p:nvSpPr>
          <p:cNvPr id="13" name="Foliennummernplatzhalter 19">
            <a:extLst>
              <a:ext uri="{FF2B5EF4-FFF2-40B4-BE49-F238E27FC236}">
                <a16:creationId xmlns:a16="http://schemas.microsoft.com/office/drawing/2014/main" id="{DF4009A5-C328-0C41-9098-5B5E538ED8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9901E995-235B-5B46-90F1-480B3C8F2F97}"/>
              </a:ext>
            </a:extLst>
          </p:cNvPr>
          <p:cNvSpPr/>
          <p:nvPr userDrawn="1"/>
        </p:nvSpPr>
        <p:spPr>
          <a:xfrm>
            <a:off x="6096000" y="1527175"/>
            <a:ext cx="3048000" cy="3060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7DE02B8A-116E-784E-A247-55F8BB7FA5E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664199" y="1739900"/>
            <a:ext cx="3048000" cy="2635250"/>
          </a:xfrm>
          <a:solidFill>
            <a:schemeClr val="bg1"/>
          </a:solidFill>
          <a:ln>
            <a:solidFill>
              <a:schemeClr val="accent3"/>
            </a:solidFill>
          </a:ln>
        </p:spPr>
        <p:txBody>
          <a:bodyPr lIns="72000" tIns="72000" rIns="72000" bIns="72000" anchor="ctr"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B6FB2684-AFEF-5242-9B6C-84D48C454D9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</p:spTree>
    <p:extLst>
      <p:ext uri="{BB962C8B-B14F-4D97-AF65-F5344CB8AC3E}">
        <p14:creationId xmlns:p14="http://schemas.microsoft.com/office/powerpoint/2010/main" val="5356647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Grafik +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3F691-5C0B-E148-950F-C3BDD8B9A8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dirty="0"/>
              <a:t>Headline einfügen</a:t>
            </a:r>
          </a:p>
        </p:txBody>
      </p:sp>
      <p:sp>
        <p:nvSpPr>
          <p:cNvPr id="13" name="Foliennummernplatzhalter 19">
            <a:extLst>
              <a:ext uri="{FF2B5EF4-FFF2-40B4-BE49-F238E27FC236}">
                <a16:creationId xmlns:a16="http://schemas.microsoft.com/office/drawing/2014/main" id="{DF4009A5-C328-0C41-9098-5B5E538ED8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3BE9449-E201-8044-94EB-744145386561}"/>
              </a:ext>
            </a:extLst>
          </p:cNvPr>
          <p:cNvSpPr/>
          <p:nvPr userDrawn="1"/>
        </p:nvSpPr>
        <p:spPr>
          <a:xfrm>
            <a:off x="6096000" y="1527175"/>
            <a:ext cx="3048000" cy="3060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C8451B3A-B48C-5A4F-A56A-F1A1B113AF3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664199" y="1739900"/>
            <a:ext cx="3048000" cy="2635250"/>
          </a:xfrm>
          <a:solidFill>
            <a:schemeClr val="bg1"/>
          </a:solidFill>
          <a:ln>
            <a:solidFill>
              <a:schemeClr val="accent4"/>
            </a:solidFill>
          </a:ln>
        </p:spPr>
        <p:txBody>
          <a:bodyPr lIns="72000" tIns="72000" rIns="72000" bIns="72000" anchor="ctr"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196AA35B-C551-E244-8C7C-44DA67136CF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</p:spTree>
    <p:extLst>
      <p:ext uri="{BB962C8B-B14F-4D97-AF65-F5344CB8AC3E}">
        <p14:creationId xmlns:p14="http://schemas.microsoft.com/office/powerpoint/2010/main" val="38690808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Grafik +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3F691-5C0B-E148-950F-C3BDD8B9A8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e-DE" dirty="0"/>
              <a:t>Headline einfügen</a:t>
            </a:r>
          </a:p>
        </p:txBody>
      </p:sp>
      <p:sp>
        <p:nvSpPr>
          <p:cNvPr id="13" name="Foliennummernplatzhalter 19">
            <a:extLst>
              <a:ext uri="{FF2B5EF4-FFF2-40B4-BE49-F238E27FC236}">
                <a16:creationId xmlns:a16="http://schemas.microsoft.com/office/drawing/2014/main" id="{DF4009A5-C328-0C41-9098-5B5E538ED8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3BE9449-E201-8044-94EB-744145386561}"/>
              </a:ext>
            </a:extLst>
          </p:cNvPr>
          <p:cNvSpPr/>
          <p:nvPr userDrawn="1"/>
        </p:nvSpPr>
        <p:spPr>
          <a:xfrm>
            <a:off x="6096000" y="1527175"/>
            <a:ext cx="3048000" cy="30607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C8451B3A-B48C-5A4F-A56A-F1A1B113AF3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664199" y="1739900"/>
            <a:ext cx="3048000" cy="2635250"/>
          </a:xfrm>
          <a:solidFill>
            <a:schemeClr val="bg1"/>
          </a:solidFill>
          <a:ln>
            <a:solidFill>
              <a:schemeClr val="accent6"/>
            </a:solidFill>
          </a:ln>
        </p:spPr>
        <p:txBody>
          <a:bodyPr lIns="72000" tIns="72000" rIns="72000" bIns="72000" anchor="ctr"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7AD8C50E-F200-2F4A-8FB8-0F24B7E2C98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</p:spTree>
    <p:extLst>
      <p:ext uri="{BB962C8B-B14F-4D97-AF65-F5344CB8AC3E}">
        <p14:creationId xmlns:p14="http://schemas.microsoft.com/office/powerpoint/2010/main" val="30871634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19">
            <a:extLst>
              <a:ext uri="{FF2B5EF4-FFF2-40B4-BE49-F238E27FC236}">
                <a16:creationId xmlns:a16="http://schemas.microsoft.com/office/drawing/2014/main" id="{48FD180A-5DE7-DB4C-B3AE-546CE46EF0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EE8BA49-7ED6-AF44-84CD-777989F1E58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1800" y="569495"/>
            <a:ext cx="8280400" cy="4162843"/>
          </a:xfrm>
        </p:spPr>
        <p:txBody>
          <a:bodyPr anchor="ctr">
            <a:normAutofit/>
          </a:bodyPr>
          <a:lstStyle>
            <a:lvl1pPr marL="0" indent="0" algn="ctr">
              <a:buNone/>
              <a:defRPr sz="54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de-DE" dirty="0"/>
              <a:t>Frei </a:t>
            </a:r>
            <a:r>
              <a:rPr lang="de-DE" dirty="0" err="1"/>
              <a:t>befüllbare</a:t>
            </a:r>
            <a:r>
              <a:rPr lang="de-DE" dirty="0"/>
              <a:t> Abschlussfolie. </a:t>
            </a:r>
            <a:br>
              <a:rPr lang="de-DE" dirty="0"/>
            </a:br>
            <a:r>
              <a:rPr lang="de-DE" dirty="0"/>
              <a:t>Bitte Text einfügen. 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92D7F16-7515-5B46-89CB-2245D9C344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</p:spTree>
    <p:extLst>
      <p:ext uri="{BB962C8B-B14F-4D97-AF65-F5344CB8AC3E}">
        <p14:creationId xmlns:p14="http://schemas.microsoft.com/office/powerpoint/2010/main" val="169070273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19">
            <a:extLst>
              <a:ext uri="{FF2B5EF4-FFF2-40B4-BE49-F238E27FC236}">
                <a16:creationId xmlns:a16="http://schemas.microsoft.com/office/drawing/2014/main" id="{48FD180A-5DE7-DB4C-B3AE-546CE46EF0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74E4123-5CE4-7643-9E95-4D45F8099572}"/>
              </a:ext>
            </a:extLst>
          </p:cNvPr>
          <p:cNvSpPr txBox="1"/>
          <p:nvPr userDrawn="1"/>
        </p:nvSpPr>
        <p:spPr>
          <a:xfrm>
            <a:off x="431800" y="574158"/>
            <a:ext cx="8280400" cy="415818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5400" b="1" dirty="0">
                <a:solidFill>
                  <a:schemeClr val="accent4"/>
                </a:solidFill>
              </a:rPr>
              <a:t>Vielen Dank!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8B98667-571A-354F-8277-400B7FC27CF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</p:spTree>
    <p:extLst>
      <p:ext uri="{BB962C8B-B14F-4D97-AF65-F5344CB8AC3E}">
        <p14:creationId xmlns:p14="http://schemas.microsoft.com/office/powerpoint/2010/main" val="243373351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bin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1F123198-AF49-254A-829F-FE9AA1CF5485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FE9B3C1C-CD36-BC41-B585-4B9424C7C73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778015" y="0"/>
            <a:ext cx="3670851" cy="5186002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386AF40B-4BEC-434B-A5FD-6F3F1758CE17}"/>
              </a:ext>
            </a:extLst>
          </p:cNvPr>
          <p:cNvSpPr/>
          <p:nvPr userDrawn="1"/>
        </p:nvSpPr>
        <p:spPr>
          <a:xfrm>
            <a:off x="2216978" y="2026241"/>
            <a:ext cx="6495222" cy="20716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0" tIns="180000" rIns="180000" bIns="180000" rtlCol="0" anchor="t">
            <a:spAutoFit/>
          </a:bodyPr>
          <a:lstStyle/>
          <a:p>
            <a:r>
              <a:rPr lang="de-DE" sz="1600" b="1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Institut Arbeit und Qualifikation (IAQ)</a:t>
            </a:r>
          </a:p>
          <a:p>
            <a:pPr>
              <a:lnSpc>
                <a:spcPct val="150000"/>
              </a:lnSpc>
            </a:pPr>
            <a:r>
              <a:rPr lang="de-DE" sz="14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Fakultät für Gesellschaftswissenschaften </a:t>
            </a:r>
          </a:p>
          <a:p>
            <a:r>
              <a:rPr lang="de-DE" sz="14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Universität Duisburg-Essen (UDE)</a:t>
            </a:r>
          </a:p>
          <a:p>
            <a:r>
              <a:rPr lang="de-DE" sz="14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47048 Duisburg</a:t>
            </a:r>
          </a:p>
          <a:p>
            <a:endParaRPr lang="de-DE" sz="1400" b="0" i="0" kern="1200" dirty="0">
              <a:solidFill>
                <a:schemeClr val="bg1"/>
              </a:solidFill>
              <a:effectLst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r>
              <a:rPr lang="de-DE" sz="14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T: </a:t>
            </a:r>
            <a:r>
              <a:rPr lang="de-DE" sz="1400" b="0" i="0" u="none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+49 203 3794 999</a:t>
            </a:r>
            <a:br>
              <a:rPr lang="de-DE" sz="14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lang="de-DE" sz="1400" b="0" i="0" kern="12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www.uni-due.de</a:t>
            </a:r>
            <a:r>
              <a:rPr lang="de-DE" sz="14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/</a:t>
            </a:r>
            <a:r>
              <a:rPr lang="de-DE" sz="1400" b="0" i="0" kern="12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iaq</a:t>
            </a:r>
            <a:endParaRPr lang="de-DE" sz="1400" b="0" i="0" kern="1200" dirty="0">
              <a:solidFill>
                <a:schemeClr val="bg1"/>
              </a:solidFill>
              <a:effectLst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1" name="Foliennummernplatzhalter 19">
            <a:extLst>
              <a:ext uri="{FF2B5EF4-FFF2-40B4-BE49-F238E27FC236}">
                <a16:creationId xmlns:a16="http://schemas.microsoft.com/office/drawing/2014/main" id="{2E6C0363-5448-1341-9B78-FC7B855F04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Textplatzhalter 3">
            <a:extLst>
              <a:ext uri="{FF2B5EF4-FFF2-40B4-BE49-F238E27FC236}">
                <a16:creationId xmlns:a16="http://schemas.microsoft.com/office/drawing/2014/main" id="{F2046B6F-86A6-7444-A7A7-7E451B2D0F9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5D271DD7-A248-BC4D-95C5-96882FFD2CF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22597" y="247310"/>
            <a:ext cx="902572" cy="486000"/>
          </a:xfrm>
          <a:prstGeom prst="rect">
            <a:avLst/>
          </a:prstGeom>
        </p:spPr>
      </p:pic>
      <p:pic>
        <p:nvPicPr>
          <p:cNvPr id="16" name="Grafik 15" descr="Ein Bild, das Text enthält.&#10;&#10;Automatisch generierte Beschreibung">
            <a:extLst>
              <a:ext uri="{FF2B5EF4-FFF2-40B4-BE49-F238E27FC236}">
                <a16:creationId xmlns:a16="http://schemas.microsoft.com/office/drawing/2014/main" id="{0ED46461-7FF0-E34D-941A-8BC4B90BA89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027988" y="808038"/>
            <a:ext cx="684211" cy="26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20965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bin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B4A60148-27E1-D645-9958-19B4B8522024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8B94728E-FBE8-C14B-8253-6721A73FD21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21806" y="1467800"/>
            <a:ext cx="4100388" cy="220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398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elfolie_ro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2F0B0E37-D981-EE41-A267-8391F84578D9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57F30E10-D5C1-DF42-9A03-B7FB3C4C0F4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886503" y="1"/>
            <a:ext cx="3670851" cy="5186000"/>
          </a:xfrm>
          <a:prstGeom prst="rect">
            <a:avLst/>
          </a:prstGeom>
        </p:spPr>
      </p:pic>
      <p:sp>
        <p:nvSpPr>
          <p:cNvPr id="15" name="Rechteck 14">
            <a:extLst>
              <a:ext uri="{FF2B5EF4-FFF2-40B4-BE49-F238E27FC236}">
                <a16:creationId xmlns:a16="http://schemas.microsoft.com/office/drawing/2014/main" id="{814DFDA3-BCDB-C046-B451-83B0932DFBFB}"/>
              </a:ext>
            </a:extLst>
          </p:cNvPr>
          <p:cNvSpPr/>
          <p:nvPr userDrawn="1"/>
        </p:nvSpPr>
        <p:spPr>
          <a:xfrm>
            <a:off x="2067339" y="2067340"/>
            <a:ext cx="7076661" cy="20408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710D4C46-281A-6B41-83D0-A3355AB408C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67339" y="2375636"/>
            <a:ext cx="6552000" cy="835715"/>
          </a:xfrm>
        </p:spPr>
        <p:txBody>
          <a:bodyPr lIns="180000" tIns="180000" rIns="180000" bIns="180000" anchor="ctr"/>
          <a:lstStyle>
            <a:lvl1pPr>
              <a:buNone/>
              <a:defRPr sz="44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de-DE" dirty="0"/>
              <a:t>Headline Kapitel einfügen</a:t>
            </a:r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8B4B8F4-1053-2448-81D3-628029F3608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067339" y="2939681"/>
            <a:ext cx="6552000" cy="835715"/>
          </a:xfrm>
        </p:spPr>
        <p:txBody>
          <a:bodyPr lIns="180000" tIns="180000" rIns="180000" bIns="180000" anchor="ctr"/>
          <a:lstStyle>
            <a:lvl1pPr>
              <a:buNone/>
              <a:defRPr sz="2800" b="0" i="0">
                <a:solidFill>
                  <a:schemeClr val="accent4"/>
                </a:solidFill>
              </a:defRPr>
            </a:lvl1pPr>
          </a:lstStyle>
          <a:p>
            <a:pPr lvl="0"/>
            <a:r>
              <a:rPr lang="de-DE" dirty="0"/>
              <a:t>Subheadline Kapitel einfügen</a:t>
            </a:r>
          </a:p>
        </p:txBody>
      </p:sp>
      <p:sp>
        <p:nvSpPr>
          <p:cNvPr id="8" name="Foliennummernplatzhalter 19">
            <a:extLst>
              <a:ext uri="{FF2B5EF4-FFF2-40B4-BE49-F238E27FC236}">
                <a16:creationId xmlns:a16="http://schemas.microsoft.com/office/drawing/2014/main" id="{F7CE1101-458A-B840-9319-576588CB7F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bg1"/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2563C178-0C98-514F-AC10-CFFEAE550E41}"/>
              </a:ext>
            </a:extLst>
          </p:cNvPr>
          <p:cNvSpPr/>
          <p:nvPr userDrawn="1"/>
        </p:nvSpPr>
        <p:spPr>
          <a:xfrm>
            <a:off x="7922597" y="243993"/>
            <a:ext cx="1221404" cy="9021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platzhalter 3">
            <a:extLst>
              <a:ext uri="{FF2B5EF4-FFF2-40B4-BE49-F238E27FC236}">
                <a16:creationId xmlns:a16="http://schemas.microsoft.com/office/drawing/2014/main" id="{7A54A5D2-DADB-4844-9849-F9605A7628B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87D32398-176E-7649-9D27-4B6A04B30BD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22597" y="247310"/>
            <a:ext cx="902572" cy="486000"/>
          </a:xfrm>
          <a:prstGeom prst="rect">
            <a:avLst/>
          </a:prstGeom>
        </p:spPr>
      </p:pic>
      <p:pic>
        <p:nvPicPr>
          <p:cNvPr id="14" name="Grafik 13" descr="Ein Bild, das Text enthält.&#10;&#10;Automatisch generierte Beschreibung">
            <a:extLst>
              <a:ext uri="{FF2B5EF4-FFF2-40B4-BE49-F238E27FC236}">
                <a16:creationId xmlns:a16="http://schemas.microsoft.com/office/drawing/2014/main" id="{A6F1D183-9F48-2347-82DE-59BEF0BD7BF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027988" y="808038"/>
            <a:ext cx="684211" cy="26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98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elfolie_grü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2F0B0E37-D981-EE41-A267-8391F84578D9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7F31672F-4ABF-394E-B85F-78B9F67BC64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886503" y="1"/>
            <a:ext cx="3670851" cy="5186000"/>
          </a:xfrm>
          <a:prstGeom prst="rect">
            <a:avLst/>
          </a:prstGeom>
        </p:spPr>
      </p:pic>
      <p:sp>
        <p:nvSpPr>
          <p:cNvPr id="15" name="Rechteck 14">
            <a:extLst>
              <a:ext uri="{FF2B5EF4-FFF2-40B4-BE49-F238E27FC236}">
                <a16:creationId xmlns:a16="http://schemas.microsoft.com/office/drawing/2014/main" id="{814DFDA3-BCDB-C046-B451-83B0932DFBFB}"/>
              </a:ext>
            </a:extLst>
          </p:cNvPr>
          <p:cNvSpPr/>
          <p:nvPr userDrawn="1"/>
        </p:nvSpPr>
        <p:spPr>
          <a:xfrm>
            <a:off x="2067339" y="2067340"/>
            <a:ext cx="7076661" cy="20408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710D4C46-281A-6B41-83D0-A3355AB408C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67339" y="2375636"/>
            <a:ext cx="6552000" cy="835715"/>
          </a:xfrm>
        </p:spPr>
        <p:txBody>
          <a:bodyPr lIns="180000" tIns="180000" rIns="180000" bIns="180000" anchor="ctr"/>
          <a:lstStyle>
            <a:lvl1pPr>
              <a:buNone/>
              <a:defRPr sz="44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de-DE" dirty="0"/>
              <a:t>Headline Kapitel einfügen</a:t>
            </a:r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8B4B8F4-1053-2448-81D3-628029F3608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067339" y="2939681"/>
            <a:ext cx="6552000" cy="835715"/>
          </a:xfrm>
        </p:spPr>
        <p:txBody>
          <a:bodyPr lIns="180000" tIns="180000" rIns="180000" bIns="180000" anchor="ctr"/>
          <a:lstStyle>
            <a:lvl1pPr>
              <a:buNone/>
              <a:defRPr sz="2800" b="0" i="0">
                <a:solidFill>
                  <a:schemeClr val="accent4"/>
                </a:solidFill>
              </a:defRPr>
            </a:lvl1pPr>
          </a:lstStyle>
          <a:p>
            <a:pPr lvl="0"/>
            <a:r>
              <a:rPr lang="de-DE" dirty="0"/>
              <a:t>Subheadline Kapitel einfügen</a:t>
            </a:r>
          </a:p>
        </p:txBody>
      </p:sp>
      <p:sp>
        <p:nvSpPr>
          <p:cNvPr id="8" name="Foliennummernplatzhalter 19">
            <a:extLst>
              <a:ext uri="{FF2B5EF4-FFF2-40B4-BE49-F238E27FC236}">
                <a16:creationId xmlns:a16="http://schemas.microsoft.com/office/drawing/2014/main" id="{F7CE1101-458A-B840-9319-576588CB7F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bg1"/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3">
            <a:extLst>
              <a:ext uri="{FF2B5EF4-FFF2-40B4-BE49-F238E27FC236}">
                <a16:creationId xmlns:a16="http://schemas.microsoft.com/office/drawing/2014/main" id="{3E052527-052F-8940-BAC1-AA766232A23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606ABB82-AA78-D84E-AE2A-71511A49AB7A}"/>
              </a:ext>
            </a:extLst>
          </p:cNvPr>
          <p:cNvSpPr/>
          <p:nvPr userDrawn="1"/>
        </p:nvSpPr>
        <p:spPr>
          <a:xfrm>
            <a:off x="7922597" y="243993"/>
            <a:ext cx="1221404" cy="9021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26EFB4EA-2909-234B-B063-E4717FD3C6E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22597" y="247310"/>
            <a:ext cx="902572" cy="486000"/>
          </a:xfrm>
          <a:prstGeom prst="rect">
            <a:avLst/>
          </a:prstGeom>
        </p:spPr>
      </p:pic>
      <p:pic>
        <p:nvPicPr>
          <p:cNvPr id="20" name="Grafik 19" descr="Ein Bild, das Text enthält.&#10;&#10;Automatisch generierte Beschreibung">
            <a:extLst>
              <a:ext uri="{FF2B5EF4-FFF2-40B4-BE49-F238E27FC236}">
                <a16:creationId xmlns:a16="http://schemas.microsoft.com/office/drawing/2014/main" id="{79C95B72-7FED-9B4A-B574-C47FD457123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027988" y="808038"/>
            <a:ext cx="684211" cy="26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92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elfolie_gelb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2F0B0E37-D981-EE41-A267-8391F84578D9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267CB4F-454E-8142-98F6-083472AC442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886503" y="1"/>
            <a:ext cx="3670851" cy="5186000"/>
          </a:xfrm>
          <a:prstGeom prst="rect">
            <a:avLst/>
          </a:prstGeom>
        </p:spPr>
      </p:pic>
      <p:sp>
        <p:nvSpPr>
          <p:cNvPr id="15" name="Rechteck 14">
            <a:extLst>
              <a:ext uri="{FF2B5EF4-FFF2-40B4-BE49-F238E27FC236}">
                <a16:creationId xmlns:a16="http://schemas.microsoft.com/office/drawing/2014/main" id="{814DFDA3-BCDB-C046-B451-83B0932DFBFB}"/>
              </a:ext>
            </a:extLst>
          </p:cNvPr>
          <p:cNvSpPr/>
          <p:nvPr userDrawn="1"/>
        </p:nvSpPr>
        <p:spPr>
          <a:xfrm>
            <a:off x="2067339" y="2067340"/>
            <a:ext cx="7076661" cy="20408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710D4C46-281A-6B41-83D0-A3355AB408C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67339" y="2375636"/>
            <a:ext cx="6552000" cy="835715"/>
          </a:xfrm>
        </p:spPr>
        <p:txBody>
          <a:bodyPr lIns="180000" tIns="180000" rIns="180000" bIns="180000" anchor="ctr"/>
          <a:lstStyle>
            <a:lvl1pPr>
              <a:buNone/>
              <a:defRPr sz="44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de-DE" dirty="0"/>
              <a:t>Headline Kapitel einfügen</a:t>
            </a:r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8B4B8F4-1053-2448-81D3-628029F3608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067339" y="2939681"/>
            <a:ext cx="6552000" cy="835715"/>
          </a:xfrm>
        </p:spPr>
        <p:txBody>
          <a:bodyPr lIns="180000" tIns="180000" rIns="180000" bIns="180000" anchor="ctr"/>
          <a:lstStyle>
            <a:lvl1pPr>
              <a:buNone/>
              <a:defRPr sz="2800" b="0" i="0">
                <a:solidFill>
                  <a:schemeClr val="accent4"/>
                </a:solidFill>
              </a:defRPr>
            </a:lvl1pPr>
          </a:lstStyle>
          <a:p>
            <a:pPr lvl="0"/>
            <a:r>
              <a:rPr lang="de-DE" dirty="0"/>
              <a:t>Subheadline Kapitel einfügen</a:t>
            </a:r>
          </a:p>
        </p:txBody>
      </p:sp>
      <p:sp>
        <p:nvSpPr>
          <p:cNvPr id="8" name="Foliennummernplatzhalter 19">
            <a:extLst>
              <a:ext uri="{FF2B5EF4-FFF2-40B4-BE49-F238E27FC236}">
                <a16:creationId xmlns:a16="http://schemas.microsoft.com/office/drawing/2014/main" id="{F7CE1101-458A-B840-9319-576588CB7F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bg1"/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3">
            <a:extLst>
              <a:ext uri="{FF2B5EF4-FFF2-40B4-BE49-F238E27FC236}">
                <a16:creationId xmlns:a16="http://schemas.microsoft.com/office/drawing/2014/main" id="{8555B92F-2C42-C543-850E-1DB93FF026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21CF4643-680A-EB40-861F-AC602B373CD7}"/>
              </a:ext>
            </a:extLst>
          </p:cNvPr>
          <p:cNvSpPr/>
          <p:nvPr userDrawn="1"/>
        </p:nvSpPr>
        <p:spPr>
          <a:xfrm>
            <a:off x="7922597" y="243993"/>
            <a:ext cx="1221404" cy="9021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E5BDB292-56D0-8D48-ACAD-D8640B40D5A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22597" y="247310"/>
            <a:ext cx="902572" cy="486000"/>
          </a:xfrm>
          <a:prstGeom prst="rect">
            <a:avLst/>
          </a:prstGeom>
        </p:spPr>
      </p:pic>
      <p:pic>
        <p:nvPicPr>
          <p:cNvPr id="16" name="Grafik 15" descr="Ein Bild, das Text enthält.&#10;&#10;Automatisch generierte Beschreibung">
            <a:extLst>
              <a:ext uri="{FF2B5EF4-FFF2-40B4-BE49-F238E27FC236}">
                <a16:creationId xmlns:a16="http://schemas.microsoft.com/office/drawing/2014/main" id="{A4B4069B-CE9D-F042-9398-3CACE406916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027988" y="808038"/>
            <a:ext cx="684211" cy="26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116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elfolie_blau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2F0B0E37-D981-EE41-A267-8391F84578D9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8EDA60C-1F2E-114B-BF0F-20E2631C10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886503" y="1"/>
            <a:ext cx="3670851" cy="5186000"/>
          </a:xfrm>
          <a:prstGeom prst="rect">
            <a:avLst/>
          </a:prstGeom>
        </p:spPr>
      </p:pic>
      <p:sp>
        <p:nvSpPr>
          <p:cNvPr id="15" name="Rechteck 14">
            <a:extLst>
              <a:ext uri="{FF2B5EF4-FFF2-40B4-BE49-F238E27FC236}">
                <a16:creationId xmlns:a16="http://schemas.microsoft.com/office/drawing/2014/main" id="{814DFDA3-BCDB-C046-B451-83B0932DFBFB}"/>
              </a:ext>
            </a:extLst>
          </p:cNvPr>
          <p:cNvSpPr/>
          <p:nvPr userDrawn="1"/>
        </p:nvSpPr>
        <p:spPr>
          <a:xfrm>
            <a:off x="2067339" y="2067340"/>
            <a:ext cx="7076661" cy="20408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710D4C46-281A-6B41-83D0-A3355AB408C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67339" y="2375636"/>
            <a:ext cx="6552000" cy="835715"/>
          </a:xfrm>
        </p:spPr>
        <p:txBody>
          <a:bodyPr lIns="180000" tIns="180000" rIns="180000" bIns="180000" anchor="ctr"/>
          <a:lstStyle>
            <a:lvl1pPr>
              <a:buNone/>
              <a:defRPr sz="44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de-DE" dirty="0"/>
              <a:t>Headline Kapitel einfügen</a:t>
            </a:r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8B4B8F4-1053-2448-81D3-628029F3608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067339" y="2939681"/>
            <a:ext cx="6552000" cy="835715"/>
          </a:xfrm>
        </p:spPr>
        <p:txBody>
          <a:bodyPr lIns="180000" tIns="180000" rIns="180000" bIns="180000" anchor="ctr"/>
          <a:lstStyle>
            <a:lvl1pPr>
              <a:buNone/>
              <a:defRPr sz="2800" b="0" i="0">
                <a:solidFill>
                  <a:schemeClr val="accent4"/>
                </a:solidFill>
              </a:defRPr>
            </a:lvl1pPr>
          </a:lstStyle>
          <a:p>
            <a:pPr lvl="0"/>
            <a:r>
              <a:rPr lang="de-DE" dirty="0"/>
              <a:t>Subheadline Kapitel einfügen</a:t>
            </a:r>
          </a:p>
        </p:txBody>
      </p:sp>
      <p:sp>
        <p:nvSpPr>
          <p:cNvPr id="8" name="Foliennummernplatzhalter 19">
            <a:extLst>
              <a:ext uri="{FF2B5EF4-FFF2-40B4-BE49-F238E27FC236}">
                <a16:creationId xmlns:a16="http://schemas.microsoft.com/office/drawing/2014/main" id="{F7CE1101-458A-B840-9319-576588CB7F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bg1"/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3">
            <a:extLst>
              <a:ext uri="{FF2B5EF4-FFF2-40B4-BE49-F238E27FC236}">
                <a16:creationId xmlns:a16="http://schemas.microsoft.com/office/drawing/2014/main" id="{D5F01753-B49B-D349-B8C0-BAECFF6E84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6D0E9F1-5E6E-D242-8555-D5D408EBD60D}"/>
              </a:ext>
            </a:extLst>
          </p:cNvPr>
          <p:cNvSpPr/>
          <p:nvPr userDrawn="1"/>
        </p:nvSpPr>
        <p:spPr>
          <a:xfrm>
            <a:off x="7922597" y="243993"/>
            <a:ext cx="1221404" cy="9021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D41EDE14-C6FF-1E49-9573-750B6B80F85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22597" y="247310"/>
            <a:ext cx="902572" cy="486000"/>
          </a:xfrm>
          <a:prstGeom prst="rect">
            <a:avLst/>
          </a:prstGeom>
        </p:spPr>
      </p:pic>
      <p:pic>
        <p:nvPicPr>
          <p:cNvPr id="16" name="Grafik 15" descr="Ein Bild, das Text enthält.&#10;&#10;Automatisch generierte Beschreibung">
            <a:extLst>
              <a:ext uri="{FF2B5EF4-FFF2-40B4-BE49-F238E27FC236}">
                <a16:creationId xmlns:a16="http://schemas.microsoft.com/office/drawing/2014/main" id="{90309C4B-934A-F247-88DE-6A4D9764D1D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027988" y="808038"/>
            <a:ext cx="684211" cy="26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482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elfolie_grau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2F0B0E37-D981-EE41-A267-8391F84578D9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8EDA60C-1F2E-114B-BF0F-20E2631C10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72863" y="1"/>
            <a:ext cx="1835425" cy="5186000"/>
          </a:xfrm>
          <a:prstGeom prst="rect">
            <a:avLst/>
          </a:prstGeom>
        </p:spPr>
      </p:pic>
      <p:sp>
        <p:nvSpPr>
          <p:cNvPr id="15" name="Rechteck 14">
            <a:extLst>
              <a:ext uri="{FF2B5EF4-FFF2-40B4-BE49-F238E27FC236}">
                <a16:creationId xmlns:a16="http://schemas.microsoft.com/office/drawing/2014/main" id="{814DFDA3-BCDB-C046-B451-83B0932DFBFB}"/>
              </a:ext>
            </a:extLst>
          </p:cNvPr>
          <p:cNvSpPr/>
          <p:nvPr userDrawn="1"/>
        </p:nvSpPr>
        <p:spPr>
          <a:xfrm>
            <a:off x="2067339" y="2067340"/>
            <a:ext cx="7076661" cy="20408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710D4C46-281A-6B41-83D0-A3355AB408C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67339" y="2375636"/>
            <a:ext cx="6552000" cy="835715"/>
          </a:xfrm>
        </p:spPr>
        <p:txBody>
          <a:bodyPr lIns="180000" tIns="180000" rIns="180000" bIns="180000" anchor="ctr"/>
          <a:lstStyle>
            <a:lvl1pPr>
              <a:buNone/>
              <a:defRPr sz="44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de-DE" dirty="0"/>
              <a:t>Headline Kapitel einfügen</a:t>
            </a:r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8B4B8F4-1053-2448-81D3-628029F3608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067339" y="2939681"/>
            <a:ext cx="6552000" cy="835715"/>
          </a:xfrm>
        </p:spPr>
        <p:txBody>
          <a:bodyPr lIns="180000" tIns="180000" rIns="180000" bIns="180000" anchor="ctr"/>
          <a:lstStyle>
            <a:lvl1pPr>
              <a:buNone/>
              <a:defRPr sz="2800" b="0" i="0">
                <a:solidFill>
                  <a:schemeClr val="accent4"/>
                </a:solidFill>
              </a:defRPr>
            </a:lvl1pPr>
          </a:lstStyle>
          <a:p>
            <a:pPr lvl="0"/>
            <a:r>
              <a:rPr lang="de-DE" dirty="0"/>
              <a:t>Subheadline Kapitel einfügen</a:t>
            </a:r>
          </a:p>
        </p:txBody>
      </p:sp>
      <p:sp>
        <p:nvSpPr>
          <p:cNvPr id="8" name="Foliennummernplatzhalter 19">
            <a:extLst>
              <a:ext uri="{FF2B5EF4-FFF2-40B4-BE49-F238E27FC236}">
                <a16:creationId xmlns:a16="http://schemas.microsoft.com/office/drawing/2014/main" id="{F7CE1101-458A-B840-9319-576588CB7F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bg1"/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3">
            <a:extLst>
              <a:ext uri="{FF2B5EF4-FFF2-40B4-BE49-F238E27FC236}">
                <a16:creationId xmlns:a16="http://schemas.microsoft.com/office/drawing/2014/main" id="{D282D4EF-383C-624C-A106-D86EDB13EF2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3465E3C2-ED49-C848-91FE-5F8C261CE956}"/>
              </a:ext>
            </a:extLst>
          </p:cNvPr>
          <p:cNvSpPr/>
          <p:nvPr userDrawn="1"/>
        </p:nvSpPr>
        <p:spPr>
          <a:xfrm>
            <a:off x="7922597" y="243993"/>
            <a:ext cx="1221404" cy="9021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EB016F08-DECA-B840-9CCC-107E4D25F5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22597" y="247310"/>
            <a:ext cx="902572" cy="486000"/>
          </a:xfrm>
          <a:prstGeom prst="rect">
            <a:avLst/>
          </a:prstGeom>
        </p:spPr>
      </p:pic>
      <p:pic>
        <p:nvPicPr>
          <p:cNvPr id="20" name="Grafik 19" descr="Ein Bild, das Text enthält.&#10;&#10;Automatisch generierte Beschreibung">
            <a:extLst>
              <a:ext uri="{FF2B5EF4-FFF2-40B4-BE49-F238E27FC236}">
                <a16:creationId xmlns:a16="http://schemas.microsoft.com/office/drawing/2014/main" id="{AFCB8E5E-0274-3C40-BE6C-E0942090AF0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027988" y="808038"/>
            <a:ext cx="684211" cy="26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381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elfolie_weiß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1D4A6910-5AA7-674F-B28F-966F8902322B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3DB8A362-4FAB-2447-8AD0-7D697BCEAB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886503" y="1"/>
            <a:ext cx="3670850" cy="5186000"/>
          </a:xfrm>
          <a:prstGeom prst="rect">
            <a:avLst/>
          </a:prstGeom>
        </p:spPr>
      </p:pic>
      <p:sp>
        <p:nvSpPr>
          <p:cNvPr id="15" name="Rechteck 14">
            <a:extLst>
              <a:ext uri="{FF2B5EF4-FFF2-40B4-BE49-F238E27FC236}">
                <a16:creationId xmlns:a16="http://schemas.microsoft.com/office/drawing/2014/main" id="{814DFDA3-BCDB-C046-B451-83B0932DFBFB}"/>
              </a:ext>
            </a:extLst>
          </p:cNvPr>
          <p:cNvSpPr/>
          <p:nvPr userDrawn="1"/>
        </p:nvSpPr>
        <p:spPr>
          <a:xfrm>
            <a:off x="2067339" y="2067340"/>
            <a:ext cx="7076661" cy="204083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710D4C46-281A-6B41-83D0-A3355AB408C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67339" y="2375636"/>
            <a:ext cx="6552000" cy="835715"/>
          </a:xfrm>
        </p:spPr>
        <p:txBody>
          <a:bodyPr lIns="180000" tIns="180000" rIns="180000" bIns="180000" anchor="ctr"/>
          <a:lstStyle>
            <a:lvl1pPr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Headline Kapitel einfügen</a:t>
            </a:r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8B4B8F4-1053-2448-81D3-628029F3608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067339" y="2939681"/>
            <a:ext cx="6552000" cy="835715"/>
          </a:xfrm>
        </p:spPr>
        <p:txBody>
          <a:bodyPr lIns="180000" tIns="180000" rIns="180000" bIns="180000" anchor="ctr"/>
          <a:lstStyle>
            <a:lvl1pPr>
              <a:buNone/>
              <a:defRPr sz="2800" b="0" i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Subheadline Kapitel einfügen</a:t>
            </a:r>
          </a:p>
        </p:txBody>
      </p:sp>
      <p:sp>
        <p:nvSpPr>
          <p:cNvPr id="8" name="Foliennummernplatzhalter 19">
            <a:extLst>
              <a:ext uri="{FF2B5EF4-FFF2-40B4-BE49-F238E27FC236}">
                <a16:creationId xmlns:a16="http://schemas.microsoft.com/office/drawing/2014/main" id="{F7CE1101-458A-B840-9319-576588CB7F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62207" y="4753973"/>
            <a:ext cx="1281793" cy="389528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0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0D30C4B-58EF-844C-89B9-AB67C04574B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3">
            <a:extLst>
              <a:ext uri="{FF2B5EF4-FFF2-40B4-BE49-F238E27FC236}">
                <a16:creationId xmlns:a16="http://schemas.microsoft.com/office/drawing/2014/main" id="{B9991A87-68F8-334D-92F8-F5AB209E273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4732338"/>
            <a:ext cx="3793959" cy="413168"/>
          </a:xfrm>
        </p:spPr>
        <p:txBody>
          <a:bodyPr anchor="ctr">
            <a:normAutofit/>
          </a:bodyPr>
          <a:lstStyle>
            <a:lvl1pPr marL="0" indent="0">
              <a:buNone/>
              <a:defRPr lang="de-DE" sz="1000" b="0" i="0" kern="1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Fußzeile für Anmerkungen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96A4B198-8445-FA44-9793-4B631E0B26B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22597" y="247310"/>
            <a:ext cx="902572" cy="486000"/>
          </a:xfrm>
          <a:prstGeom prst="rect">
            <a:avLst/>
          </a:prstGeom>
        </p:spPr>
      </p:pic>
      <p:pic>
        <p:nvPicPr>
          <p:cNvPr id="14" name="Grafik 13" descr="Ein Bild, das Text enthält.&#10;&#10;Automatisch generierte Beschreibung">
            <a:extLst>
              <a:ext uri="{FF2B5EF4-FFF2-40B4-BE49-F238E27FC236}">
                <a16:creationId xmlns:a16="http://schemas.microsoft.com/office/drawing/2014/main" id="{844F4F14-4408-0640-AFA6-52E73054E09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027988" y="808038"/>
            <a:ext cx="684211" cy="26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479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FF4A986-E270-1140-9FF5-746284524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823301"/>
            <a:ext cx="8280400" cy="647957"/>
          </a:xfrm>
          <a:prstGeom prst="rect">
            <a:avLst/>
          </a:prstGeom>
        </p:spPr>
        <p:txBody>
          <a:bodyPr vert="horz" lIns="36000" tIns="36000" rIns="36000" bIns="36000" rtlCol="0" anchor="t">
            <a:normAutofit/>
          </a:bodyPr>
          <a:lstStyle/>
          <a:p>
            <a:r>
              <a:rPr lang="de-DE" dirty="0"/>
              <a:t>Headline einfügen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E550ADC-BD30-BC4C-BCD7-5CAF0AA63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800" y="1527176"/>
            <a:ext cx="8280400" cy="3151602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de-DE" dirty="0"/>
              <a:t>Text einfügen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96CC282-7D6B-8C46-878F-6DBD9EF2DDD2}"/>
              </a:ext>
            </a:extLst>
          </p:cNvPr>
          <p:cNvPicPr>
            <a:picLocks noChangeAspect="1"/>
          </p:cNvPicPr>
          <p:nvPr userDrawn="1"/>
        </p:nvPicPr>
        <p:blipFill>
          <a:blip r:embed="rId41"/>
          <a:stretch>
            <a:fillRect/>
          </a:stretch>
        </p:blipFill>
        <p:spPr>
          <a:xfrm>
            <a:off x="7922597" y="247310"/>
            <a:ext cx="902572" cy="486000"/>
          </a:xfrm>
          <a:prstGeom prst="rect">
            <a:avLst/>
          </a:prstGeom>
        </p:spPr>
      </p:pic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A335C9E7-A849-6844-8DC6-5CD718A4996A}"/>
              </a:ext>
            </a:extLst>
          </p:cNvPr>
          <p:cNvGrpSpPr/>
          <p:nvPr userDrawn="1"/>
        </p:nvGrpSpPr>
        <p:grpSpPr>
          <a:xfrm>
            <a:off x="0" y="4732338"/>
            <a:ext cx="9144000" cy="0"/>
            <a:chOff x="0" y="4947315"/>
            <a:chExt cx="9144000" cy="0"/>
          </a:xfrm>
        </p:grpSpPr>
        <p:cxnSp>
          <p:nvCxnSpPr>
            <p:cNvPr id="12" name="Gerade Verbindung 11">
              <a:extLst>
                <a:ext uri="{FF2B5EF4-FFF2-40B4-BE49-F238E27FC236}">
                  <a16:creationId xmlns:a16="http://schemas.microsoft.com/office/drawing/2014/main" id="{0B5A74B2-E1D9-624A-A6E9-0784F3906C91}"/>
                </a:ext>
              </a:extLst>
            </p:cNvPr>
            <p:cNvCxnSpPr/>
            <p:nvPr userDrawn="1"/>
          </p:nvCxnSpPr>
          <p:spPr>
            <a:xfrm>
              <a:off x="0" y="4947315"/>
              <a:ext cx="30492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>
              <a:extLst>
                <a:ext uri="{FF2B5EF4-FFF2-40B4-BE49-F238E27FC236}">
                  <a16:creationId xmlns:a16="http://schemas.microsoft.com/office/drawing/2014/main" id="{364E2E33-A9B2-D144-B125-F0A73DB73C0A}"/>
                </a:ext>
              </a:extLst>
            </p:cNvPr>
            <p:cNvCxnSpPr/>
            <p:nvPr userDrawn="1"/>
          </p:nvCxnSpPr>
          <p:spPr>
            <a:xfrm>
              <a:off x="3047400" y="4947315"/>
              <a:ext cx="3049200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>
              <a:extLst>
                <a:ext uri="{FF2B5EF4-FFF2-40B4-BE49-F238E27FC236}">
                  <a16:creationId xmlns:a16="http://schemas.microsoft.com/office/drawing/2014/main" id="{CCD281E4-EBF0-3D44-A4E8-62025E0145D3}"/>
                </a:ext>
              </a:extLst>
            </p:cNvPr>
            <p:cNvCxnSpPr/>
            <p:nvPr userDrawn="1"/>
          </p:nvCxnSpPr>
          <p:spPr>
            <a:xfrm>
              <a:off x="6094800" y="4947315"/>
              <a:ext cx="3049200" cy="0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Grafik 4" descr="Ein Bild, das Text enthält.&#10;&#10;Automatisch generierte Beschreibung">
            <a:extLst>
              <a:ext uri="{FF2B5EF4-FFF2-40B4-BE49-F238E27FC236}">
                <a16:creationId xmlns:a16="http://schemas.microsoft.com/office/drawing/2014/main" id="{693554F1-3A86-3F42-93D0-C160E01BE47E}"/>
              </a:ext>
            </a:extLst>
          </p:cNvPr>
          <p:cNvPicPr>
            <a:picLocks noChangeAspect="1"/>
          </p:cNvPicPr>
          <p:nvPr userDrawn="1"/>
        </p:nvPicPr>
        <p:blipFill>
          <a:blip r:embed="rId42"/>
          <a:stretch>
            <a:fillRect/>
          </a:stretch>
        </p:blipFill>
        <p:spPr>
          <a:xfrm>
            <a:off x="8027988" y="808038"/>
            <a:ext cx="684211" cy="26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9387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74" r:id="rId2"/>
    <p:sldLayoutId id="2147483710" r:id="rId3"/>
    <p:sldLayoutId id="2147483707" r:id="rId4"/>
    <p:sldLayoutId id="2147483708" r:id="rId5"/>
    <p:sldLayoutId id="2147483709" r:id="rId6"/>
    <p:sldLayoutId id="2147483705" r:id="rId7"/>
    <p:sldLayoutId id="2147483723" r:id="rId8"/>
    <p:sldLayoutId id="2147483724" r:id="rId9"/>
    <p:sldLayoutId id="2147483699" r:id="rId10"/>
    <p:sldLayoutId id="2147483675" r:id="rId11"/>
    <p:sldLayoutId id="2147483706" r:id="rId12"/>
    <p:sldLayoutId id="2147483698" r:id="rId13"/>
    <p:sldLayoutId id="2147483677" r:id="rId14"/>
    <p:sldLayoutId id="2147483690" r:id="rId15"/>
    <p:sldLayoutId id="2147483691" r:id="rId16"/>
    <p:sldLayoutId id="2147483716" r:id="rId17"/>
    <p:sldLayoutId id="2147483717" r:id="rId18"/>
    <p:sldLayoutId id="2147483718" r:id="rId19"/>
    <p:sldLayoutId id="2147483719" r:id="rId20"/>
    <p:sldLayoutId id="2147483720" r:id="rId21"/>
    <p:sldLayoutId id="2147483721" r:id="rId22"/>
    <p:sldLayoutId id="2147483725" r:id="rId23"/>
    <p:sldLayoutId id="2147483726" r:id="rId24"/>
    <p:sldLayoutId id="2147483679" r:id="rId25"/>
    <p:sldLayoutId id="2147483700" r:id="rId26"/>
    <p:sldLayoutId id="2147483701" r:id="rId27"/>
    <p:sldLayoutId id="2147483702" r:id="rId28"/>
    <p:sldLayoutId id="2147483703" r:id="rId29"/>
    <p:sldLayoutId id="2147483727" r:id="rId30"/>
    <p:sldLayoutId id="2147483711" r:id="rId31"/>
    <p:sldLayoutId id="2147483712" r:id="rId32"/>
    <p:sldLayoutId id="2147483713" r:id="rId33"/>
    <p:sldLayoutId id="2147483714" r:id="rId34"/>
    <p:sldLayoutId id="2147483728" r:id="rId35"/>
    <p:sldLayoutId id="2147483680" r:id="rId36"/>
    <p:sldLayoutId id="2147483722" r:id="rId37"/>
    <p:sldLayoutId id="2147483682" r:id="rId38"/>
    <p:sldLayoutId id="2147483681" r:id="rId3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i="0" kern="1200">
          <a:solidFill>
            <a:schemeClr val="accent4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4"/>
        </a:buClr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Arial" panose="020B0604020202020204" pitchFamily="34" charset="0"/>
        <a:buChar char="•"/>
        <a:defRPr sz="1200" b="0" i="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Arial" panose="020B0604020202020204" pitchFamily="34" charset="0"/>
        <a:buChar char="•"/>
        <a:defRPr sz="1100" b="0" i="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Arial" panose="020B0604020202020204" pitchFamily="34" charset="0"/>
        <a:buChar char="•"/>
        <a:defRPr sz="1050" b="0" i="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Arial" panose="020B0604020202020204" pitchFamily="34" charset="0"/>
        <a:buChar char="•"/>
        <a:defRPr sz="1050" b="0" i="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72" userDrawn="1">
          <p15:clr>
            <a:srgbClr val="F26B43"/>
          </p15:clr>
        </p15:guide>
        <p15:guide id="3" pos="5488" userDrawn="1">
          <p15:clr>
            <a:srgbClr val="F26B43"/>
          </p15:clr>
        </p15:guide>
        <p15:guide id="4" orient="horz" pos="214" userDrawn="1">
          <p15:clr>
            <a:srgbClr val="F26B43"/>
          </p15:clr>
        </p15:guide>
        <p15:guide id="5" orient="horz" pos="1620" userDrawn="1">
          <p15:clr>
            <a:srgbClr val="F26B43"/>
          </p15:clr>
        </p15:guide>
        <p15:guide id="7" orient="horz" pos="509" userDrawn="1">
          <p15:clr>
            <a:srgbClr val="F26B43"/>
          </p15:clr>
        </p15:guide>
        <p15:guide id="8" orient="horz" pos="962" userDrawn="1">
          <p15:clr>
            <a:srgbClr val="F26B43"/>
          </p15:clr>
        </p15:guide>
        <p15:guide id="9" pos="884" userDrawn="1">
          <p15:clr>
            <a:srgbClr val="F26B43"/>
          </p15:clr>
        </p15:guide>
        <p15:guide id="10" orient="horz" pos="2981" userDrawn="1">
          <p15:clr>
            <a:srgbClr val="F26B43"/>
          </p15:clr>
        </p15:guide>
        <p15:guide id="12" orient="horz" pos="2890" userDrawn="1">
          <p15:clr>
            <a:srgbClr val="F26B43"/>
          </p15:clr>
        </p15:guide>
        <p15:guide id="13" pos="2880" userDrawn="1">
          <p15:clr>
            <a:srgbClr val="F26B43"/>
          </p15:clr>
        </p15:guide>
        <p15:guide id="14" pos="50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7AB4B94-DCB7-654C-B92E-AB4DAC5F118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67338" y="1931122"/>
            <a:ext cx="6818396" cy="1098159"/>
          </a:xfrm>
        </p:spPr>
        <p:txBody>
          <a:bodyPr>
            <a:normAutofit fontScale="92500"/>
          </a:bodyPr>
          <a:lstStyle/>
          <a:p>
            <a:r>
              <a:rPr lang="de-DE" sz="2400" dirty="0"/>
              <a:t>General Challenges </a:t>
            </a:r>
            <a:r>
              <a:rPr lang="de-DE" sz="2400" dirty="0" err="1"/>
              <a:t>related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DAD in Europe and in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</a:p>
          <a:p>
            <a:r>
              <a:rPr lang="de-DE" sz="2400" dirty="0"/>
              <a:t>regional </a:t>
            </a:r>
            <a:r>
              <a:rPr lang="de-DE" sz="2400" dirty="0" err="1"/>
              <a:t>perspective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Germany and </a:t>
            </a:r>
            <a:r>
              <a:rPr lang="de-DE" sz="2400" dirty="0" err="1"/>
              <a:t>the</a:t>
            </a:r>
            <a:r>
              <a:rPr lang="de-DE" sz="2400" dirty="0"/>
              <a:t> V3 countries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42725F69-2066-4468-BCE5-679C22864A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060700" y="3228350"/>
            <a:ext cx="6644860" cy="27514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B293773-3B0F-084A-90A5-E084C6D4DD4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067339" y="3336271"/>
            <a:ext cx="6644860" cy="27514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37DD957C-3452-4761-9823-3CD86CD33B2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067339" y="3558263"/>
            <a:ext cx="6644860" cy="618824"/>
          </a:xfrm>
        </p:spPr>
        <p:txBody>
          <a:bodyPr/>
          <a:lstStyle/>
          <a:p>
            <a:r>
              <a:rPr lang="de-DE" sz="2000" dirty="0" err="1"/>
              <a:t>Barmetal</a:t>
            </a:r>
            <a:r>
              <a:rPr lang="de-DE" sz="2000" dirty="0"/>
              <a:t> Mutual Learning Event June 17, 10-12.30 CET</a:t>
            </a:r>
          </a:p>
          <a:p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B68D486-A078-6C46-A1B8-52E0E5BF66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067339" y="4146861"/>
            <a:ext cx="6644860" cy="229294"/>
          </a:xfrm>
        </p:spPr>
        <p:txBody>
          <a:bodyPr/>
          <a:lstStyle/>
          <a:p>
            <a:r>
              <a:rPr lang="de-DE" sz="2000" dirty="0"/>
              <a:t>Gerhard Bosch</a:t>
            </a:r>
            <a:r>
              <a:rPr lang="de-DE" sz="2000"/>
              <a:t>, IAQ University </a:t>
            </a:r>
            <a:r>
              <a:rPr lang="de-DE" sz="2000" dirty="0"/>
              <a:t>Duisburg-Essen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39EFC52C-FBFE-4BD8-993F-BFE5E267A92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400301" y="4732338"/>
            <a:ext cx="5965658" cy="413168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2" name="image2.png" descr="A close-up of a logo&#10;&#10;Description automatically generated">
            <a:extLst>
              <a:ext uri="{FF2B5EF4-FFF2-40B4-BE49-F238E27FC236}">
                <a16:creationId xmlns:a16="http://schemas.microsoft.com/office/drawing/2014/main" id="{20A90F27-0874-FF35-7B92-FF015D8A012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0" y="64251"/>
            <a:ext cx="5270500" cy="175895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FE93292F-6C83-4E70-6A75-C00AF2ADAA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2771" y="678236"/>
            <a:ext cx="2838846" cy="447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455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11E335-EF0C-C7A2-7EAA-69F3887D9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386" y="340562"/>
            <a:ext cx="8280400" cy="647957"/>
          </a:xfrm>
        </p:spPr>
        <p:txBody>
          <a:bodyPr/>
          <a:lstStyle/>
          <a:p>
            <a:r>
              <a:rPr lang="de-DE" dirty="0">
                <a:solidFill>
                  <a:schemeClr val="tx1"/>
                </a:solidFill>
              </a:rPr>
              <a:t>DAD </a:t>
            </a:r>
            <a:r>
              <a:rPr lang="de-DE" dirty="0" err="1">
                <a:solidFill>
                  <a:schemeClr val="tx1"/>
                </a:solidFill>
              </a:rPr>
              <a:t>has</a:t>
            </a:r>
            <a:r>
              <a:rPr lang="de-DE" dirty="0">
                <a:solidFill>
                  <a:schemeClr val="tx1"/>
                </a:solidFill>
              </a:rPr>
              <a:t> a strong </a:t>
            </a:r>
            <a:r>
              <a:rPr lang="de-DE" dirty="0" err="1">
                <a:solidFill>
                  <a:schemeClr val="tx1"/>
                </a:solidFill>
              </a:rPr>
              <a:t>impact</a:t>
            </a:r>
            <a:r>
              <a:rPr lang="de-DE" dirty="0">
                <a:solidFill>
                  <a:schemeClr val="tx1"/>
                </a:solidFill>
              </a:rPr>
              <a:t> on </a:t>
            </a:r>
            <a:r>
              <a:rPr lang="de-DE" dirty="0" err="1">
                <a:solidFill>
                  <a:schemeClr val="tx1"/>
                </a:solidFill>
              </a:rPr>
              <a:t>the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manufacturing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industry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CF24044D-E7FD-0EFB-0933-6F9567BB67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0D30C4B-58EF-844C-89B9-AB67C04574B1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F08DDC5-5504-8FDB-0F6A-CA8AF3D86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2ACF364-6F6F-AC59-2BBE-28CA0A96377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55988" y="902537"/>
            <a:ext cx="8356211" cy="3338426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 4 countries in our panel </a:t>
            </a:r>
          </a:p>
          <a:p>
            <a:pPr marL="971550" lvl="1" indent="-285750"/>
            <a:r>
              <a:rPr lang="en-US" sz="1400" dirty="0"/>
              <a:t>strong manufacturing industry </a:t>
            </a:r>
            <a:r>
              <a:rPr lang="en-US" sz="1400" b="1" dirty="0">
                <a:solidFill>
                  <a:schemeClr val="tx1"/>
                </a:solidFill>
              </a:rPr>
              <a:t>(share in % of GDP: CZ 31,2%, DE 26.6%, PL 29,3%, SK 27,5 %)</a:t>
            </a:r>
          </a:p>
          <a:p>
            <a:pPr marL="971550" lvl="1" indent="-285750"/>
            <a:r>
              <a:rPr lang="en-US" sz="1400" dirty="0"/>
              <a:t>in all four countries the automotive industry </a:t>
            </a:r>
            <a:r>
              <a:rPr lang="en-US" sz="1400" b="1" dirty="0">
                <a:solidFill>
                  <a:schemeClr val="tx1"/>
                </a:solidFill>
              </a:rPr>
              <a:t>most important </a:t>
            </a:r>
            <a:r>
              <a:rPr lang="en-US" sz="1400" dirty="0"/>
              <a:t>subsector </a:t>
            </a:r>
          </a:p>
          <a:p>
            <a:pPr marL="971550" lvl="1" indent="-285750"/>
            <a:r>
              <a:rPr lang="en-US" sz="1400" dirty="0"/>
              <a:t>main difference: CZ, PL and SK  belong to the  “integrated periphery in the automotive industry” with high foreign ownership, DE has its own OEMs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Therefore CZ, PL, SK “production hubs” </a:t>
            </a:r>
            <a:r>
              <a:rPr lang="en-US" dirty="0"/>
              <a:t>with high shares of blue-collar workers, DE  higher shares of highly skilled employees, concentration of strategic services like R&amp;D and high value-added products in countries of origin of the OEM</a:t>
            </a:r>
            <a:endParaRPr lang="en-US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Digitalization not new - has productivity effects but despite this employment was growing in the last decade in all countries – slight decrease in recent years in CZ and PL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 European Green Deal includes a target to reduce transport-related greenhouse gas emissions by 90 % by</a:t>
            </a:r>
            <a:r>
              <a:rPr lang="en-US" sz="1600" b="1" dirty="0">
                <a:solidFill>
                  <a:schemeClr val="tx1"/>
                </a:solidFill>
              </a:rPr>
              <a:t> 2050</a:t>
            </a:r>
            <a:r>
              <a:rPr lang="en-US" sz="1600" dirty="0"/>
              <a:t>.</a:t>
            </a:r>
          </a:p>
          <a:p>
            <a:pPr marL="971550" lvl="1" indent="-285750"/>
            <a:r>
              <a:rPr lang="en-US" sz="1400" dirty="0"/>
              <a:t>DAD major challenge in the next decades: </a:t>
            </a:r>
            <a:r>
              <a:rPr lang="en-US" sz="1400" b="1" dirty="0">
                <a:solidFill>
                  <a:schemeClr val="tx1"/>
                </a:solidFill>
              </a:rPr>
              <a:t>Project for several generations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2293327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88242E-EC32-82FD-6473-F8E1A2DAD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364" y="523156"/>
            <a:ext cx="8280400" cy="647957"/>
          </a:xfrm>
        </p:spPr>
        <p:txBody>
          <a:bodyPr/>
          <a:lstStyle/>
          <a:p>
            <a:r>
              <a:rPr lang="de-DE" dirty="0">
                <a:solidFill>
                  <a:schemeClr val="tx1"/>
                </a:solidFill>
              </a:rPr>
              <a:t>Impacts </a:t>
            </a:r>
            <a:r>
              <a:rPr lang="de-DE" dirty="0" err="1">
                <a:solidFill>
                  <a:schemeClr val="tx1"/>
                </a:solidFill>
              </a:rPr>
              <a:t>of</a:t>
            </a:r>
            <a:r>
              <a:rPr lang="de-DE" dirty="0">
                <a:solidFill>
                  <a:schemeClr val="tx1"/>
                </a:solidFill>
              </a:rPr>
              <a:t> DAD on </a:t>
            </a:r>
            <a:r>
              <a:rPr lang="de-DE" dirty="0" err="1">
                <a:solidFill>
                  <a:schemeClr val="tx1"/>
                </a:solidFill>
              </a:rPr>
              <a:t>employees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5C4D7F7-9825-C429-FFB6-8820EA8171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0D30C4B-58EF-844C-89B9-AB67C04574B1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9D804D6-39E1-5C16-88FF-94F10AA0D57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C7F17E6-6B77-6975-7AFF-176A9F498ACE}"/>
              </a:ext>
            </a:extLst>
          </p:cNvPr>
          <p:cNvSpPr txBox="1"/>
          <p:nvPr/>
        </p:nvSpPr>
        <p:spPr>
          <a:xfrm>
            <a:off x="432770" y="1144329"/>
            <a:ext cx="7933188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4"/>
                </a:solidFill>
              </a:rPr>
              <a:t>No fear of jobless growth - instead in all four countries labor and skill shortages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4"/>
                </a:solidFill>
              </a:rPr>
              <a:t>but regional job losses due to the elimination of certain products and components </a:t>
            </a:r>
            <a:r>
              <a:rPr lang="en-US" sz="1400" b="1" dirty="0"/>
              <a:t>(especially combustion engines, also in in other sectors e.g. coal and lignite)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4"/>
                </a:solidFill>
              </a:rPr>
              <a:t>Mostly blue-collar workers but also highly qualified production engineers affected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4"/>
                </a:solidFill>
              </a:rPr>
              <a:t>Job losses can only be avoided if those affected receive further training and are placed within the company or externally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Just transition</a:t>
            </a:r>
            <a:r>
              <a:rPr lang="en-US" sz="1600" dirty="0">
                <a:solidFill>
                  <a:schemeClr val="accent4"/>
                </a:solidFill>
              </a:rPr>
              <a:t> in the common interest of employers, employees and the state: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4"/>
                </a:solidFill>
              </a:rPr>
              <a:t>necessary to ensure acceptance among employees,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4"/>
                </a:solidFill>
              </a:rPr>
              <a:t>avoid labor shortages and costly unemployment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4"/>
                </a:solidFill>
              </a:rPr>
              <a:t>Long-term technological transformation requires planning lead time: this gives </a:t>
            </a:r>
            <a:r>
              <a:rPr lang="en-US" sz="1600" i="1" dirty="0"/>
              <a:t>time for early information</a:t>
            </a:r>
            <a:r>
              <a:rPr lang="en-US" sz="1600" dirty="0">
                <a:solidFill>
                  <a:schemeClr val="accent4"/>
                </a:solidFill>
              </a:rPr>
              <a:t> of all parties involved and planning of further training and replacements - In practice, however, company case studies often </a:t>
            </a:r>
            <a:r>
              <a:rPr lang="en-US" sz="1600" b="1" dirty="0"/>
              <a:t>show late information </a:t>
            </a:r>
            <a:r>
              <a:rPr lang="en-US" sz="1600" dirty="0">
                <a:solidFill>
                  <a:schemeClr val="accent4"/>
                </a:solidFill>
              </a:rPr>
              <a:t>about investments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accent4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accent4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accent4"/>
              </a:solidFill>
            </a:endParaRPr>
          </a:p>
          <a:p>
            <a:endParaRPr lang="en-US" sz="1600" b="1" dirty="0"/>
          </a:p>
          <a:p>
            <a:endParaRPr lang="en-US" sz="1600" dirty="0">
              <a:solidFill>
                <a:schemeClr val="accent4"/>
              </a:solidFill>
            </a:endParaRPr>
          </a:p>
          <a:p>
            <a:r>
              <a:rPr lang="en-US" sz="1600" dirty="0">
                <a:solidFill>
                  <a:schemeClr val="accent4"/>
                </a:solidFill>
              </a:rPr>
              <a:t> </a:t>
            </a:r>
            <a:endParaRPr lang="de-DE" sz="16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620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BEB0A1-C27C-B22E-46AE-796E43E6B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703" y="557906"/>
            <a:ext cx="8280400" cy="647957"/>
          </a:xfrm>
        </p:spPr>
        <p:txBody>
          <a:bodyPr>
            <a:normAutofit/>
          </a:bodyPr>
          <a:lstStyle/>
          <a:p>
            <a:r>
              <a:rPr lang="de-DE" dirty="0" err="1">
                <a:solidFill>
                  <a:schemeClr val="tx1"/>
                </a:solidFill>
              </a:rPr>
              <a:t>Ressources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for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the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transition</a:t>
            </a:r>
            <a:r>
              <a:rPr lang="de-DE" dirty="0">
                <a:solidFill>
                  <a:schemeClr val="tx1"/>
                </a:solidFill>
              </a:rPr>
              <a:t>: Who </a:t>
            </a:r>
            <a:r>
              <a:rPr lang="de-DE" dirty="0" err="1">
                <a:solidFill>
                  <a:schemeClr val="tx1"/>
                </a:solidFill>
              </a:rPr>
              <a:t>is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paying</a:t>
            </a:r>
            <a:r>
              <a:rPr lang="de-DE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CB5ED674-687A-FDC4-1D61-A3B45FCFB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0D30C4B-58EF-844C-89B9-AB67C04574B1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E709614-AAF5-74EC-59F0-6842F37288E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F5DF5B33-E732-CAB7-2304-C07E3AEE0A25}"/>
              </a:ext>
            </a:extLst>
          </p:cNvPr>
          <p:cNvSpPr txBox="1"/>
          <p:nvPr/>
        </p:nvSpPr>
        <p:spPr>
          <a:xfrm>
            <a:off x="320118" y="1267424"/>
            <a:ext cx="8280400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/>
                </a:solidFill>
              </a:rPr>
              <a:t>Substantial country differences in investments in R&amp;D in % of GDP:</a:t>
            </a:r>
            <a:r>
              <a:rPr lang="en-US" sz="1600" dirty="0"/>
              <a:t> </a:t>
            </a:r>
            <a:r>
              <a:rPr lang="en-US" sz="1600" b="1" dirty="0"/>
              <a:t>CZ 2,0 %, DE 3,13 %, PL 1,43 %, SK %.0,92 %, EU 2,16 %</a:t>
            </a:r>
            <a:endParaRPr lang="de-DE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>
                <a:solidFill>
                  <a:schemeClr val="accent4"/>
                </a:solidFill>
              </a:rPr>
              <a:t>Stronger</a:t>
            </a:r>
            <a:r>
              <a:rPr lang="de-DE" dirty="0">
                <a:solidFill>
                  <a:schemeClr val="accent4"/>
                </a:solidFill>
              </a:rPr>
              <a:t> </a:t>
            </a:r>
            <a:r>
              <a:rPr lang="de-DE" dirty="0" err="1">
                <a:solidFill>
                  <a:schemeClr val="accent4"/>
                </a:solidFill>
              </a:rPr>
              <a:t>state</a:t>
            </a:r>
            <a:r>
              <a:rPr lang="de-DE" dirty="0">
                <a:solidFill>
                  <a:schemeClr val="accent4"/>
                </a:solidFill>
              </a:rPr>
              <a:t> support in DE </a:t>
            </a:r>
            <a:r>
              <a:rPr lang="de-DE" dirty="0" err="1">
                <a:solidFill>
                  <a:schemeClr val="accent4"/>
                </a:solidFill>
              </a:rPr>
              <a:t>for</a:t>
            </a:r>
            <a:r>
              <a:rPr lang="de-DE" dirty="0">
                <a:solidFill>
                  <a:schemeClr val="accent4"/>
                </a:solidFill>
              </a:rPr>
              <a:t> </a:t>
            </a:r>
            <a:r>
              <a:rPr lang="de-DE" dirty="0" err="1">
                <a:solidFill>
                  <a:schemeClr val="accent4"/>
                </a:solidFill>
              </a:rPr>
              <a:t>retraining</a:t>
            </a:r>
            <a:r>
              <a:rPr lang="de-DE" b="1" dirty="0">
                <a:solidFill>
                  <a:schemeClr val="accent4"/>
                </a:solidFill>
              </a:rPr>
              <a:t>: </a:t>
            </a:r>
            <a:r>
              <a:rPr lang="de-DE" dirty="0">
                <a:solidFill>
                  <a:schemeClr val="accent4"/>
                </a:solidFill>
              </a:rPr>
              <a:t>Labor </a:t>
            </a:r>
            <a:r>
              <a:rPr lang="de-DE" dirty="0" err="1">
                <a:solidFill>
                  <a:schemeClr val="accent4"/>
                </a:solidFill>
              </a:rPr>
              <a:t>market</a:t>
            </a:r>
            <a:r>
              <a:rPr lang="de-DE" dirty="0">
                <a:solidFill>
                  <a:schemeClr val="accent4"/>
                </a:solidFill>
              </a:rPr>
              <a:t> </a:t>
            </a:r>
            <a:r>
              <a:rPr lang="de-DE" dirty="0" err="1">
                <a:solidFill>
                  <a:schemeClr val="accent4"/>
                </a:solidFill>
              </a:rPr>
              <a:t>policy</a:t>
            </a:r>
            <a:r>
              <a:rPr lang="de-DE" dirty="0">
                <a:solidFill>
                  <a:schemeClr val="accent4"/>
                </a:solidFill>
              </a:rPr>
              <a:t> </a:t>
            </a:r>
            <a:r>
              <a:rPr lang="de-DE" dirty="0" err="1">
                <a:solidFill>
                  <a:schemeClr val="accent4"/>
                </a:solidFill>
              </a:rPr>
              <a:t>expenditures</a:t>
            </a:r>
            <a:r>
              <a:rPr lang="de-DE" dirty="0">
                <a:solidFill>
                  <a:schemeClr val="accent4"/>
                </a:solidFill>
              </a:rPr>
              <a:t> </a:t>
            </a:r>
            <a:r>
              <a:rPr lang="de-DE" dirty="0" err="1">
                <a:solidFill>
                  <a:schemeClr val="accent4"/>
                </a:solidFill>
              </a:rPr>
              <a:t>for</a:t>
            </a:r>
            <a:r>
              <a:rPr lang="de-DE" dirty="0">
                <a:solidFill>
                  <a:schemeClr val="accent4"/>
                </a:solidFill>
              </a:rPr>
              <a:t> </a:t>
            </a:r>
            <a:r>
              <a:rPr lang="de-DE" dirty="0" err="1">
                <a:solidFill>
                  <a:schemeClr val="accent4"/>
                </a:solidFill>
              </a:rPr>
              <a:t>retraining</a:t>
            </a:r>
            <a:r>
              <a:rPr lang="de-DE" dirty="0">
                <a:solidFill>
                  <a:schemeClr val="accent4"/>
                </a:solidFill>
              </a:rPr>
              <a:t> in % </a:t>
            </a:r>
            <a:r>
              <a:rPr lang="de-DE" dirty="0" err="1">
                <a:solidFill>
                  <a:schemeClr val="accent4"/>
                </a:solidFill>
              </a:rPr>
              <a:t>of</a:t>
            </a:r>
            <a:r>
              <a:rPr lang="de-DE" dirty="0">
                <a:solidFill>
                  <a:schemeClr val="accent4"/>
                </a:solidFill>
              </a:rPr>
              <a:t> GDP: </a:t>
            </a:r>
            <a:r>
              <a:rPr lang="de-DE" sz="1600" b="1" dirty="0"/>
              <a:t>CZ 0,01%, DE 0,18%;  PL 0,01% , SK 0,01% </a:t>
            </a:r>
            <a:r>
              <a:rPr lang="de-DE" dirty="0">
                <a:solidFill>
                  <a:schemeClr val="accent4"/>
                </a:solidFill>
              </a:rPr>
              <a:t>- Individualisation </a:t>
            </a:r>
            <a:r>
              <a:rPr lang="de-DE" dirty="0" err="1">
                <a:solidFill>
                  <a:schemeClr val="accent4"/>
                </a:solidFill>
              </a:rPr>
              <a:t>of</a:t>
            </a:r>
            <a:r>
              <a:rPr lang="de-DE" dirty="0">
                <a:solidFill>
                  <a:schemeClr val="accent4"/>
                </a:solidFill>
              </a:rPr>
              <a:t> </a:t>
            </a:r>
            <a:r>
              <a:rPr lang="de-DE" dirty="0" err="1">
                <a:solidFill>
                  <a:schemeClr val="accent4"/>
                </a:solidFill>
              </a:rPr>
              <a:t>costs</a:t>
            </a:r>
            <a:r>
              <a:rPr lang="de-DE" dirty="0">
                <a:solidFill>
                  <a:schemeClr val="accent4"/>
                </a:solidFill>
              </a:rPr>
              <a:t>: </a:t>
            </a:r>
            <a:r>
              <a:rPr lang="de-DE" dirty="0" err="1">
                <a:solidFill>
                  <a:schemeClr val="accent4"/>
                </a:solidFill>
              </a:rPr>
              <a:t>disadvantage</a:t>
            </a:r>
            <a:r>
              <a:rPr lang="de-DE" dirty="0">
                <a:solidFill>
                  <a:schemeClr val="accent4"/>
                </a:solidFill>
              </a:rPr>
              <a:t> </a:t>
            </a:r>
            <a:r>
              <a:rPr lang="de-DE" dirty="0" err="1">
                <a:solidFill>
                  <a:schemeClr val="accent4"/>
                </a:solidFill>
              </a:rPr>
              <a:t>for</a:t>
            </a:r>
            <a:r>
              <a:rPr lang="de-DE" dirty="0">
                <a:solidFill>
                  <a:schemeClr val="accent4"/>
                </a:solidFill>
              </a:rPr>
              <a:t> </a:t>
            </a:r>
            <a:r>
              <a:rPr lang="de-DE" dirty="0" err="1">
                <a:solidFill>
                  <a:schemeClr val="accent4"/>
                </a:solidFill>
              </a:rPr>
              <a:t>the</a:t>
            </a:r>
            <a:r>
              <a:rPr lang="de-DE" dirty="0">
                <a:solidFill>
                  <a:schemeClr val="accent4"/>
                </a:solidFill>
              </a:rPr>
              <a:t> </a:t>
            </a:r>
            <a:r>
              <a:rPr lang="de-DE" dirty="0" err="1">
                <a:solidFill>
                  <a:schemeClr val="accent4"/>
                </a:solidFill>
              </a:rPr>
              <a:t>low</a:t>
            </a:r>
            <a:r>
              <a:rPr lang="de-DE" dirty="0">
                <a:solidFill>
                  <a:schemeClr val="accent4"/>
                </a:solidFill>
              </a:rPr>
              <a:t> </a:t>
            </a:r>
            <a:r>
              <a:rPr lang="de-DE" dirty="0" err="1">
                <a:solidFill>
                  <a:schemeClr val="accent4"/>
                </a:solidFill>
              </a:rPr>
              <a:t>skilled</a:t>
            </a:r>
            <a:r>
              <a:rPr lang="de-DE" dirty="0">
                <a:solidFill>
                  <a:schemeClr val="accent4"/>
                </a:solidFill>
              </a:rPr>
              <a:t> and SMEs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accent4"/>
                </a:solidFill>
              </a:rPr>
              <a:t>Technology </a:t>
            </a:r>
            <a:r>
              <a:rPr lang="de-DE" dirty="0" err="1">
                <a:solidFill>
                  <a:schemeClr val="accent4"/>
                </a:solidFill>
              </a:rPr>
              <a:t>transfer</a:t>
            </a:r>
            <a:r>
              <a:rPr lang="de-DE" dirty="0">
                <a:solidFill>
                  <a:schemeClr val="accent4"/>
                </a:solidFill>
              </a:rPr>
              <a:t> and </a:t>
            </a:r>
            <a:r>
              <a:rPr lang="de-DE" dirty="0" err="1">
                <a:solidFill>
                  <a:schemeClr val="accent4"/>
                </a:solidFill>
              </a:rPr>
              <a:t>transfer</a:t>
            </a:r>
            <a:r>
              <a:rPr lang="de-DE" dirty="0">
                <a:solidFill>
                  <a:schemeClr val="accent4"/>
                </a:solidFill>
              </a:rPr>
              <a:t> </a:t>
            </a:r>
            <a:r>
              <a:rPr lang="de-DE" dirty="0" err="1">
                <a:solidFill>
                  <a:schemeClr val="accent4"/>
                </a:solidFill>
              </a:rPr>
              <a:t>of</a:t>
            </a:r>
            <a:r>
              <a:rPr lang="de-DE" dirty="0">
                <a:solidFill>
                  <a:schemeClr val="accent4"/>
                </a:solidFill>
              </a:rPr>
              <a:t> </a:t>
            </a:r>
            <a:r>
              <a:rPr lang="de-DE" dirty="0" err="1">
                <a:solidFill>
                  <a:schemeClr val="accent4"/>
                </a:solidFill>
              </a:rPr>
              <a:t>training</a:t>
            </a:r>
            <a:r>
              <a:rPr lang="de-DE" dirty="0">
                <a:solidFill>
                  <a:schemeClr val="accent4"/>
                </a:solidFill>
              </a:rPr>
              <a:t> </a:t>
            </a:r>
            <a:r>
              <a:rPr lang="de-DE" dirty="0" err="1">
                <a:solidFill>
                  <a:schemeClr val="accent4"/>
                </a:solidFill>
              </a:rPr>
              <a:t>programs</a:t>
            </a:r>
            <a:r>
              <a:rPr lang="de-DE" dirty="0">
                <a:solidFill>
                  <a:schemeClr val="accent4"/>
                </a:solidFill>
              </a:rPr>
              <a:t> </a:t>
            </a:r>
            <a:r>
              <a:rPr lang="de-DE" sz="1600" dirty="0">
                <a:solidFill>
                  <a:schemeClr val="accent4"/>
                </a:solidFill>
              </a:rPr>
              <a:t>(e.g. Volkswagen </a:t>
            </a:r>
            <a:r>
              <a:rPr lang="de-DE" sz="1600" dirty="0" err="1">
                <a:solidFill>
                  <a:schemeClr val="accent4"/>
                </a:solidFill>
              </a:rPr>
              <a:t>battery</a:t>
            </a:r>
            <a:r>
              <a:rPr lang="de-DE" sz="1600" dirty="0">
                <a:solidFill>
                  <a:schemeClr val="accent4"/>
                </a:solidFill>
              </a:rPr>
              <a:t> </a:t>
            </a:r>
            <a:r>
              <a:rPr lang="de-DE" sz="1600" dirty="0" err="1">
                <a:solidFill>
                  <a:schemeClr val="accent4"/>
                </a:solidFill>
              </a:rPr>
              <a:t>academy</a:t>
            </a:r>
            <a:r>
              <a:rPr lang="de-DE" sz="1600" dirty="0">
                <a:solidFill>
                  <a:schemeClr val="accent4"/>
                </a:solidFill>
              </a:rPr>
              <a:t>)</a:t>
            </a:r>
            <a:r>
              <a:rPr lang="de-DE" dirty="0">
                <a:solidFill>
                  <a:schemeClr val="accent4"/>
                </a:solidFill>
              </a:rPr>
              <a:t> </a:t>
            </a:r>
            <a:r>
              <a:rPr lang="de-DE" dirty="0" err="1">
                <a:solidFill>
                  <a:schemeClr val="accent4"/>
                </a:solidFill>
              </a:rPr>
              <a:t>within</a:t>
            </a:r>
            <a:r>
              <a:rPr lang="de-DE" dirty="0">
                <a:solidFill>
                  <a:schemeClr val="accent4"/>
                </a:solidFill>
              </a:rPr>
              <a:t> OEMs but not </a:t>
            </a:r>
            <a:r>
              <a:rPr lang="de-DE" dirty="0" err="1">
                <a:solidFill>
                  <a:schemeClr val="accent4"/>
                </a:solidFill>
              </a:rPr>
              <a:t>necessarily</a:t>
            </a:r>
            <a:r>
              <a:rPr lang="de-DE" dirty="0">
                <a:solidFill>
                  <a:schemeClr val="accent4"/>
                </a:solidFill>
              </a:rPr>
              <a:t>  </a:t>
            </a:r>
            <a:r>
              <a:rPr lang="de-DE" dirty="0" err="1">
                <a:solidFill>
                  <a:schemeClr val="accent4"/>
                </a:solidFill>
              </a:rPr>
              <a:t>to</a:t>
            </a:r>
            <a:r>
              <a:rPr lang="de-DE" dirty="0">
                <a:solidFill>
                  <a:schemeClr val="accent4"/>
                </a:solidFill>
              </a:rPr>
              <a:t> SMEs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accent4"/>
                </a:solidFill>
              </a:rPr>
              <a:t>Regional </a:t>
            </a:r>
            <a:r>
              <a:rPr lang="de-DE" dirty="0" err="1">
                <a:solidFill>
                  <a:schemeClr val="accent4"/>
                </a:solidFill>
              </a:rPr>
              <a:t>networks</a:t>
            </a:r>
            <a:r>
              <a:rPr lang="de-DE" dirty="0">
                <a:solidFill>
                  <a:schemeClr val="accent4"/>
                </a:solidFill>
              </a:rPr>
              <a:t> and regional </a:t>
            </a:r>
            <a:r>
              <a:rPr lang="de-DE" dirty="0" err="1">
                <a:solidFill>
                  <a:schemeClr val="accent4"/>
                </a:solidFill>
              </a:rPr>
              <a:t>training</a:t>
            </a:r>
            <a:r>
              <a:rPr lang="de-DE" dirty="0">
                <a:solidFill>
                  <a:schemeClr val="accent4"/>
                </a:solidFill>
              </a:rPr>
              <a:t> </a:t>
            </a:r>
            <a:r>
              <a:rPr lang="de-DE" dirty="0" err="1">
                <a:solidFill>
                  <a:schemeClr val="accent4"/>
                </a:solidFill>
              </a:rPr>
              <a:t>centers</a:t>
            </a:r>
            <a:r>
              <a:rPr lang="de-DE" dirty="0">
                <a:solidFill>
                  <a:schemeClr val="accent4"/>
                </a:solidFill>
              </a:rPr>
              <a:t> </a:t>
            </a:r>
            <a:r>
              <a:rPr lang="de-DE" dirty="0" err="1">
                <a:solidFill>
                  <a:schemeClr val="accent4"/>
                </a:solidFill>
              </a:rPr>
              <a:t>crucial</a:t>
            </a:r>
            <a:r>
              <a:rPr lang="de-DE" dirty="0">
                <a:solidFill>
                  <a:schemeClr val="accent4"/>
                </a:solidFill>
              </a:rPr>
              <a:t> </a:t>
            </a:r>
            <a:r>
              <a:rPr lang="de-DE" dirty="0" err="1">
                <a:solidFill>
                  <a:schemeClr val="accent4"/>
                </a:solidFill>
              </a:rPr>
              <a:t>for</a:t>
            </a:r>
            <a:r>
              <a:rPr lang="de-DE" dirty="0">
                <a:solidFill>
                  <a:schemeClr val="accent4"/>
                </a:solidFill>
              </a:rPr>
              <a:t> </a:t>
            </a:r>
            <a:r>
              <a:rPr lang="de-DE" dirty="0" err="1">
                <a:solidFill>
                  <a:schemeClr val="accent4"/>
                </a:solidFill>
              </a:rPr>
              <a:t>transfer</a:t>
            </a:r>
            <a:r>
              <a:rPr lang="de-DE" dirty="0">
                <a:solidFill>
                  <a:schemeClr val="accent4"/>
                </a:solidFill>
              </a:rPr>
              <a:t> </a:t>
            </a:r>
            <a:r>
              <a:rPr lang="de-DE" dirty="0" err="1">
                <a:solidFill>
                  <a:schemeClr val="accent4"/>
                </a:solidFill>
              </a:rPr>
              <a:t>to</a:t>
            </a:r>
            <a:r>
              <a:rPr lang="de-DE" dirty="0">
                <a:solidFill>
                  <a:schemeClr val="accent4"/>
                </a:solidFill>
              </a:rPr>
              <a:t> </a:t>
            </a:r>
            <a:r>
              <a:rPr lang="de-DE" dirty="0" err="1">
                <a:solidFill>
                  <a:schemeClr val="accent4"/>
                </a:solidFill>
              </a:rPr>
              <a:t>SME‘s</a:t>
            </a:r>
            <a:r>
              <a:rPr lang="de-DE" dirty="0">
                <a:solidFill>
                  <a:schemeClr val="accent4"/>
                </a:solidFill>
              </a:rPr>
              <a:t>: </a:t>
            </a:r>
            <a:r>
              <a:rPr lang="de-DE" sz="1600" dirty="0">
                <a:solidFill>
                  <a:schemeClr val="accent4"/>
                </a:solidFill>
              </a:rPr>
              <a:t>Germany: 27 regional </a:t>
            </a:r>
            <a:r>
              <a:rPr lang="de-DE" sz="1600" dirty="0" err="1">
                <a:solidFill>
                  <a:schemeClr val="accent4"/>
                </a:solidFill>
              </a:rPr>
              <a:t>networks</a:t>
            </a:r>
            <a:r>
              <a:rPr lang="de-DE" sz="1600" dirty="0">
                <a:solidFill>
                  <a:schemeClr val="accent4"/>
                </a:solidFill>
              </a:rPr>
              <a:t> </a:t>
            </a:r>
            <a:r>
              <a:rPr lang="de-DE" sz="1600" dirty="0" err="1">
                <a:solidFill>
                  <a:schemeClr val="accent4"/>
                </a:solidFill>
              </a:rPr>
              <a:t>financed</a:t>
            </a:r>
            <a:r>
              <a:rPr lang="de-DE" sz="1600" dirty="0">
                <a:solidFill>
                  <a:schemeClr val="accent4"/>
                </a:solidFill>
              </a:rPr>
              <a:t> </a:t>
            </a:r>
            <a:r>
              <a:rPr lang="de-DE" sz="1600" dirty="0" err="1">
                <a:solidFill>
                  <a:schemeClr val="accent4"/>
                </a:solidFill>
              </a:rPr>
              <a:t>through</a:t>
            </a:r>
            <a:r>
              <a:rPr lang="de-DE" sz="1600" dirty="0">
                <a:solidFill>
                  <a:schemeClr val="accent4"/>
                </a:solidFill>
              </a:rPr>
              <a:t> </a:t>
            </a:r>
            <a:r>
              <a:rPr lang="de-DE" sz="1600" dirty="0" err="1">
                <a:solidFill>
                  <a:schemeClr val="accent4"/>
                </a:solidFill>
              </a:rPr>
              <a:t>the</a:t>
            </a:r>
            <a:r>
              <a:rPr lang="de-DE" sz="1600" dirty="0">
                <a:solidFill>
                  <a:schemeClr val="accent4"/>
                </a:solidFill>
              </a:rPr>
              <a:t> Automotive Industry Future Fund   </a:t>
            </a:r>
          </a:p>
          <a:p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116999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D01686-7352-ECA9-2FF6-8FEF2755D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799" y="366101"/>
            <a:ext cx="8280400" cy="647957"/>
          </a:xfrm>
        </p:spPr>
        <p:txBody>
          <a:bodyPr/>
          <a:lstStyle/>
          <a:p>
            <a:r>
              <a:rPr lang="de-DE" dirty="0">
                <a:solidFill>
                  <a:schemeClr val="tx1"/>
                </a:solidFill>
              </a:rPr>
              <a:t>New </a:t>
            </a:r>
            <a:r>
              <a:rPr lang="de-DE" dirty="0" err="1">
                <a:solidFill>
                  <a:schemeClr val="tx1"/>
                </a:solidFill>
              </a:rPr>
              <a:t>skill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requirements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8009EDB-112D-4C51-DE15-A5D70AE4F3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0D30C4B-58EF-844C-89B9-AB67C04574B1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21EC55E-AA12-A8A5-C085-1E9F75ED064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CF4CB03-D5C6-43D0-0AB2-B73627254F49}"/>
              </a:ext>
            </a:extLst>
          </p:cNvPr>
          <p:cNvSpPr txBox="1"/>
          <p:nvPr/>
        </p:nvSpPr>
        <p:spPr>
          <a:xfrm>
            <a:off x="231655" y="876265"/>
            <a:ext cx="8064501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accent4"/>
                </a:solidFill>
              </a:rPr>
              <a:t>DAD </a:t>
            </a:r>
            <a:r>
              <a:rPr lang="de-DE" b="1" dirty="0"/>
              <a:t>project </a:t>
            </a:r>
            <a:r>
              <a:rPr lang="de-DE" b="1" dirty="0" err="1"/>
              <a:t>for</a:t>
            </a:r>
            <a:r>
              <a:rPr lang="de-DE" b="1" dirty="0"/>
              <a:t> </a:t>
            </a:r>
            <a:r>
              <a:rPr lang="de-DE" b="1" dirty="0" err="1"/>
              <a:t>several</a:t>
            </a:r>
            <a:r>
              <a:rPr lang="de-DE" b="1" dirty="0"/>
              <a:t> </a:t>
            </a:r>
            <a:r>
              <a:rPr lang="de-DE" b="1" dirty="0" err="1"/>
              <a:t>generations</a:t>
            </a:r>
            <a:r>
              <a:rPr lang="de-DE" b="1" dirty="0"/>
              <a:t>:</a:t>
            </a:r>
            <a:r>
              <a:rPr lang="de-DE" dirty="0">
                <a:solidFill>
                  <a:schemeClr val="accent4"/>
                </a:solidFill>
              </a:rPr>
              <a:t> </a:t>
            </a:r>
            <a:r>
              <a:rPr lang="de-DE" dirty="0" err="1">
                <a:solidFill>
                  <a:schemeClr val="accent4"/>
                </a:solidFill>
              </a:rPr>
              <a:t>education</a:t>
            </a:r>
            <a:r>
              <a:rPr lang="de-DE" dirty="0">
                <a:solidFill>
                  <a:schemeClr val="accent4"/>
                </a:solidFill>
              </a:rPr>
              <a:t> and initial </a:t>
            </a:r>
            <a:r>
              <a:rPr lang="de-DE" dirty="0" err="1">
                <a:solidFill>
                  <a:schemeClr val="accent4"/>
                </a:solidFill>
              </a:rPr>
              <a:t>training</a:t>
            </a:r>
            <a:r>
              <a:rPr lang="de-DE" dirty="0">
                <a:solidFill>
                  <a:schemeClr val="accent4"/>
                </a:solidFill>
              </a:rPr>
              <a:t> </a:t>
            </a:r>
            <a:r>
              <a:rPr lang="de-DE" dirty="0" err="1">
                <a:solidFill>
                  <a:schemeClr val="accent4"/>
                </a:solidFill>
              </a:rPr>
              <a:t>as</a:t>
            </a:r>
            <a:r>
              <a:rPr lang="de-DE" dirty="0">
                <a:solidFill>
                  <a:schemeClr val="accent4"/>
                </a:solidFill>
              </a:rPr>
              <a:t> </a:t>
            </a:r>
            <a:r>
              <a:rPr lang="de-DE" dirty="0" err="1">
                <a:solidFill>
                  <a:schemeClr val="accent4"/>
                </a:solidFill>
              </a:rPr>
              <a:t>important</a:t>
            </a:r>
            <a:r>
              <a:rPr lang="de-DE" dirty="0">
                <a:solidFill>
                  <a:schemeClr val="accent4"/>
                </a:solidFill>
              </a:rPr>
              <a:t> </a:t>
            </a:r>
            <a:r>
              <a:rPr lang="de-DE" dirty="0" err="1">
                <a:solidFill>
                  <a:schemeClr val="accent4"/>
                </a:solidFill>
              </a:rPr>
              <a:t>as</a:t>
            </a:r>
            <a:r>
              <a:rPr lang="de-DE" dirty="0">
                <a:solidFill>
                  <a:schemeClr val="accent4"/>
                </a:solidFill>
              </a:rPr>
              <a:t> </a:t>
            </a:r>
            <a:r>
              <a:rPr lang="de-DE" dirty="0" err="1">
                <a:solidFill>
                  <a:schemeClr val="accent4"/>
                </a:solidFill>
              </a:rPr>
              <a:t>retraining</a:t>
            </a:r>
            <a:endParaRPr lang="de-DE" dirty="0">
              <a:solidFill>
                <a:schemeClr val="accent4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accent4"/>
                </a:solidFill>
              </a:rPr>
              <a:t>Main </a:t>
            </a:r>
            <a:r>
              <a:rPr lang="de-DE" dirty="0" err="1">
                <a:solidFill>
                  <a:schemeClr val="accent4"/>
                </a:solidFill>
              </a:rPr>
              <a:t>trends</a:t>
            </a:r>
            <a:r>
              <a:rPr lang="de-DE" dirty="0">
                <a:solidFill>
                  <a:schemeClr val="accent4"/>
                </a:solidFill>
              </a:rPr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accent4"/>
                </a:solidFill>
              </a:rPr>
              <a:t>Higher </a:t>
            </a:r>
            <a:r>
              <a:rPr lang="de-DE" sz="1600" dirty="0" err="1">
                <a:solidFill>
                  <a:schemeClr val="accent4"/>
                </a:solidFill>
              </a:rPr>
              <a:t>skill</a:t>
            </a:r>
            <a:r>
              <a:rPr lang="de-DE" sz="1600" dirty="0">
                <a:solidFill>
                  <a:schemeClr val="accent4"/>
                </a:solidFill>
              </a:rPr>
              <a:t> </a:t>
            </a:r>
            <a:r>
              <a:rPr lang="de-DE" sz="1600" dirty="0" err="1">
                <a:solidFill>
                  <a:schemeClr val="accent4"/>
                </a:solidFill>
              </a:rPr>
              <a:t>requirements</a:t>
            </a:r>
            <a:r>
              <a:rPr lang="de-DE" sz="1600" dirty="0">
                <a:solidFill>
                  <a:schemeClr val="accent4"/>
                </a:solidFill>
              </a:rPr>
              <a:t> – </a:t>
            </a:r>
            <a:r>
              <a:rPr lang="de-DE" sz="1600" dirty="0" err="1">
                <a:solidFill>
                  <a:schemeClr val="accent4"/>
                </a:solidFill>
              </a:rPr>
              <a:t>less</a:t>
            </a:r>
            <a:r>
              <a:rPr lang="de-DE" sz="1600" dirty="0">
                <a:solidFill>
                  <a:schemeClr val="accent4"/>
                </a:solidFill>
              </a:rPr>
              <a:t> </a:t>
            </a:r>
            <a:r>
              <a:rPr lang="de-DE" sz="1600" dirty="0" err="1">
                <a:solidFill>
                  <a:schemeClr val="accent4"/>
                </a:solidFill>
              </a:rPr>
              <a:t>demand</a:t>
            </a:r>
            <a:r>
              <a:rPr lang="de-DE" sz="1600" dirty="0">
                <a:solidFill>
                  <a:schemeClr val="accent4"/>
                </a:solidFill>
              </a:rPr>
              <a:t> </a:t>
            </a:r>
            <a:r>
              <a:rPr lang="de-DE" sz="1600" dirty="0" err="1">
                <a:solidFill>
                  <a:schemeClr val="accent4"/>
                </a:solidFill>
              </a:rPr>
              <a:t>for</a:t>
            </a:r>
            <a:r>
              <a:rPr lang="de-DE" sz="1600" dirty="0">
                <a:solidFill>
                  <a:schemeClr val="accent4"/>
                </a:solidFill>
              </a:rPr>
              <a:t> </a:t>
            </a:r>
            <a:r>
              <a:rPr lang="de-DE" sz="1600" dirty="0" err="1">
                <a:solidFill>
                  <a:schemeClr val="accent4"/>
                </a:solidFill>
              </a:rPr>
              <a:t>unskilled</a:t>
            </a:r>
            <a:r>
              <a:rPr lang="de-DE" sz="1600" dirty="0">
                <a:solidFill>
                  <a:schemeClr val="accent4"/>
                </a:solidFill>
              </a:rPr>
              <a:t> </a:t>
            </a:r>
            <a:r>
              <a:rPr lang="de-DE" sz="1600" dirty="0" err="1">
                <a:solidFill>
                  <a:schemeClr val="accent4"/>
                </a:solidFill>
              </a:rPr>
              <a:t>workers</a:t>
            </a:r>
            <a:endParaRPr lang="de-DE" sz="1600" dirty="0">
              <a:solidFill>
                <a:schemeClr val="accent4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4"/>
                </a:solidFill>
              </a:rPr>
              <a:t>Tasks of skilled workers rarely characterized solely by metalworking, electrical engineering or information technology: new qualification profiles, in which several domains and existing occupations are combined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4"/>
                </a:solidFill>
              </a:rPr>
              <a:t>New skills in battery production: high-voltage electricians (licensed training)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accent4"/>
                </a:solidFill>
              </a:rPr>
              <a:t>But not </a:t>
            </a:r>
            <a:r>
              <a:rPr lang="de-DE" sz="1600" dirty="0" err="1">
                <a:solidFill>
                  <a:schemeClr val="accent4"/>
                </a:solidFill>
              </a:rPr>
              <a:t>everybody</a:t>
            </a:r>
            <a:r>
              <a:rPr lang="de-DE" sz="1600" dirty="0">
                <a:solidFill>
                  <a:schemeClr val="accent4"/>
                </a:solidFill>
              </a:rPr>
              <a:t> </a:t>
            </a:r>
            <a:r>
              <a:rPr lang="de-DE" sz="1600" dirty="0" err="1">
                <a:solidFill>
                  <a:schemeClr val="accent4"/>
                </a:solidFill>
              </a:rPr>
              <a:t>has</a:t>
            </a:r>
            <a:r>
              <a:rPr lang="de-DE" sz="1600" dirty="0">
                <a:solidFill>
                  <a:schemeClr val="accent4"/>
                </a:solidFill>
              </a:rPr>
              <a:t> </a:t>
            </a:r>
            <a:r>
              <a:rPr lang="de-DE" sz="1600" dirty="0" err="1">
                <a:solidFill>
                  <a:schemeClr val="accent4"/>
                </a:solidFill>
              </a:rPr>
              <a:t>to</a:t>
            </a:r>
            <a:r>
              <a:rPr lang="de-DE" sz="1600" dirty="0">
                <a:solidFill>
                  <a:schemeClr val="accent4"/>
                </a:solidFill>
              </a:rPr>
              <a:t> </a:t>
            </a:r>
            <a:r>
              <a:rPr lang="de-DE" sz="1600" dirty="0" err="1">
                <a:solidFill>
                  <a:schemeClr val="accent4"/>
                </a:solidFill>
              </a:rPr>
              <a:t>be</a:t>
            </a:r>
            <a:r>
              <a:rPr lang="de-DE" sz="1600" dirty="0">
                <a:solidFill>
                  <a:schemeClr val="accent4"/>
                </a:solidFill>
              </a:rPr>
              <a:t> </a:t>
            </a:r>
            <a:r>
              <a:rPr lang="de-DE" sz="1600" dirty="0" err="1">
                <a:solidFill>
                  <a:schemeClr val="accent4"/>
                </a:solidFill>
              </a:rPr>
              <a:t>retrained</a:t>
            </a:r>
            <a:r>
              <a:rPr lang="de-DE" sz="1600" dirty="0">
                <a:solidFill>
                  <a:schemeClr val="accent4"/>
                </a:solidFill>
              </a:rPr>
              <a:t>: </a:t>
            </a:r>
            <a:r>
              <a:rPr lang="de-DE" sz="1600" dirty="0" err="1">
                <a:solidFill>
                  <a:schemeClr val="accent4"/>
                </a:solidFill>
              </a:rPr>
              <a:t>many</a:t>
            </a:r>
            <a:r>
              <a:rPr lang="de-DE" sz="1600" dirty="0">
                <a:solidFill>
                  <a:schemeClr val="accent4"/>
                </a:solidFill>
              </a:rPr>
              <a:t> </a:t>
            </a:r>
            <a:r>
              <a:rPr lang="de-DE" sz="1600" dirty="0" err="1">
                <a:solidFill>
                  <a:schemeClr val="accent4"/>
                </a:solidFill>
              </a:rPr>
              <a:t>skills</a:t>
            </a:r>
            <a:r>
              <a:rPr lang="de-DE" sz="1600" dirty="0">
                <a:solidFill>
                  <a:schemeClr val="accent4"/>
                </a:solidFill>
              </a:rPr>
              <a:t> transferable  </a:t>
            </a:r>
            <a:endParaRPr lang="en-US" sz="1600" dirty="0">
              <a:solidFill>
                <a:schemeClr val="accent4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Revision of occupational profiles</a:t>
            </a:r>
            <a:r>
              <a:rPr lang="en-US" dirty="0">
                <a:solidFill>
                  <a:schemeClr val="accent4"/>
                </a:solidFill>
              </a:rPr>
              <a:t>: </a:t>
            </a:r>
            <a:r>
              <a:rPr lang="en-US" sz="1600" dirty="0">
                <a:solidFill>
                  <a:schemeClr val="accent4"/>
                </a:solidFill>
              </a:rPr>
              <a:t>More organized in the German dual system of apprenticeship by the social partners, starting in SK in sectoral committees  and in CZ in Committee for Retraining and Further Education …….</a:t>
            </a:r>
            <a:endParaRPr lang="en-US" dirty="0">
              <a:solidFill>
                <a:schemeClr val="accent4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/>
                </a:solidFill>
              </a:rPr>
              <a:t>Qualification requirements will continue to change: Necessary </a:t>
            </a:r>
            <a:r>
              <a:rPr lang="en-US" b="1" dirty="0"/>
              <a:t>continuous modernization</a:t>
            </a:r>
            <a:r>
              <a:rPr lang="en-US" dirty="0">
                <a:solidFill>
                  <a:schemeClr val="accent4"/>
                </a:solidFill>
              </a:rPr>
              <a:t> of the training contents in coming decades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chemeClr val="accent4"/>
              </a:solidFill>
            </a:endParaRPr>
          </a:p>
          <a:p>
            <a:pPr marL="285750" indent="-285750">
              <a:buFontTx/>
              <a:buChar char="-"/>
            </a:pPr>
            <a:endParaRPr lang="de-DE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533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08464D-3129-4C3F-B3C0-F92730000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799" y="399963"/>
            <a:ext cx="8280400" cy="647957"/>
          </a:xfrm>
        </p:spPr>
        <p:txBody>
          <a:bodyPr/>
          <a:lstStyle/>
          <a:p>
            <a:r>
              <a:rPr lang="de-DE" dirty="0" err="1">
                <a:solidFill>
                  <a:schemeClr val="tx1"/>
                </a:solidFill>
              </a:rPr>
              <a:t>Conclusions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2395BEC5-A510-428E-BD2C-8367652540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0D30C4B-58EF-844C-89B9-AB67C04574B1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07C5209-1B22-4F6C-81FB-CB2843D8365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633E72DC-D02B-48C7-81AD-F296478B953F}"/>
              </a:ext>
            </a:extLst>
          </p:cNvPr>
          <p:cNvSpPr/>
          <p:nvPr/>
        </p:nvSpPr>
        <p:spPr>
          <a:xfrm>
            <a:off x="431799" y="865171"/>
            <a:ext cx="761491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/>
                </a:solidFill>
              </a:rPr>
              <a:t>Manufacturing core sector in all 4 countries. Successful </a:t>
            </a:r>
            <a:r>
              <a:rPr lang="en-US" b="1" dirty="0"/>
              <a:t>implementation of DAD prerequisite for future competitiveness.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/>
                </a:solidFill>
              </a:rPr>
              <a:t>DAD can only succeed with </a:t>
            </a:r>
            <a:r>
              <a:rPr lang="en-US" b="1" dirty="0"/>
              <a:t>clear political decisions </a:t>
            </a:r>
            <a:r>
              <a:rPr lang="en-US" dirty="0">
                <a:solidFill>
                  <a:schemeClr val="accent4"/>
                </a:solidFill>
              </a:rPr>
              <a:t>that guide investment decisions of companies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/>
                </a:solidFill>
              </a:rPr>
              <a:t>Many locations of OEMs and suppliers feel </a:t>
            </a:r>
            <a:r>
              <a:rPr lang="en-US" b="1" dirty="0"/>
              <a:t>informed too late </a:t>
            </a:r>
            <a:r>
              <a:rPr lang="en-US" dirty="0">
                <a:solidFill>
                  <a:schemeClr val="accent4"/>
                </a:solidFill>
              </a:rPr>
              <a:t>by headquarters of OEMs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/>
                </a:solidFill>
              </a:rPr>
              <a:t>The costs of the transformation of companies are mainly borne by the companies that also benefit from them – transfer within companies across borders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State support </a:t>
            </a:r>
            <a:r>
              <a:rPr lang="en-US" dirty="0">
                <a:solidFill>
                  <a:schemeClr val="accent4"/>
                </a:solidFill>
              </a:rPr>
              <a:t>for retraining, replacement and technology transfer to SME’s necessary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/>
                </a:solidFill>
              </a:rPr>
              <a:t>Skill requirements and updating of training contents only </a:t>
            </a:r>
            <a:r>
              <a:rPr lang="en-US" b="1" dirty="0"/>
              <a:t>with social partners</a:t>
            </a:r>
            <a:r>
              <a:rPr lang="en-US" dirty="0">
                <a:solidFill>
                  <a:schemeClr val="accent4"/>
                </a:solidFill>
              </a:rPr>
              <a:t> successful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4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4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4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876910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IAQ Farben">
      <a:dk1>
        <a:srgbClr val="FFFFFF"/>
      </a:dk1>
      <a:lt1>
        <a:srgbClr val="000000"/>
      </a:lt1>
      <a:dk2>
        <a:srgbClr val="FFFFFF"/>
      </a:dk2>
      <a:lt2>
        <a:srgbClr val="000000"/>
      </a:lt2>
      <a:accent1>
        <a:srgbClr val="742A45"/>
      </a:accent1>
      <a:accent2>
        <a:srgbClr val="5A9C78"/>
      </a:accent2>
      <a:accent3>
        <a:srgbClr val="C48A45"/>
      </a:accent3>
      <a:accent4>
        <a:srgbClr val="004885"/>
      </a:accent4>
      <a:accent5>
        <a:srgbClr val="F0E5C4"/>
      </a:accent5>
      <a:accent6>
        <a:srgbClr val="CCCCCC"/>
      </a:accent6>
      <a:hlink>
        <a:srgbClr val="004885"/>
      </a:hlink>
      <a:folHlink>
        <a:srgbClr val="742A45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729</Words>
  <Application>Microsoft Office PowerPoint</Application>
  <PresentationFormat>Bildschirmpräsentation (16:9)</PresentationFormat>
  <Paragraphs>57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Benutzerdefiniertes Design</vt:lpstr>
      <vt:lpstr>PowerPoint-Präsentation</vt:lpstr>
      <vt:lpstr>DAD has a strong impact on the manufacturing industry</vt:lpstr>
      <vt:lpstr>Impacts of DAD on employees</vt:lpstr>
      <vt:lpstr>Ressources for the transition: Who is paying?</vt:lpstr>
      <vt:lpstr>New skill requirements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Ulrike Horn</dc:creator>
  <cp:lastModifiedBy>Gerhard Bosch</cp:lastModifiedBy>
  <cp:revision>379</cp:revision>
  <cp:lastPrinted>2021-01-05T10:04:14Z</cp:lastPrinted>
  <dcterms:created xsi:type="dcterms:W3CDTF">2021-01-05T09:37:03Z</dcterms:created>
  <dcterms:modified xsi:type="dcterms:W3CDTF">2024-06-17T07:35:53Z</dcterms:modified>
</cp:coreProperties>
</file>