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29"/>
  </p:notesMasterIdLst>
  <p:sldIdLst>
    <p:sldId id="256" r:id="rId3"/>
    <p:sldId id="282" r:id="rId4"/>
    <p:sldId id="261" r:id="rId5"/>
    <p:sldId id="258" r:id="rId6"/>
    <p:sldId id="284" r:id="rId7"/>
    <p:sldId id="285" r:id="rId8"/>
    <p:sldId id="287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289" r:id="rId21"/>
    <p:sldId id="286" r:id="rId22"/>
    <p:sldId id="288" r:id="rId23"/>
    <p:sldId id="267" r:id="rId24"/>
    <p:sldId id="268" r:id="rId25"/>
    <p:sldId id="301" r:id="rId26"/>
    <p:sldId id="302" r:id="rId27"/>
    <p:sldId id="303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3D3704-1104-4269-AF82-805D0648F7CE}" v="47" dt="2024-09-15T21:40:22.5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1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e Medas" userId="2c890388a3fd181d" providerId="LiveId" clId="{783D3704-1104-4269-AF82-805D0648F7CE}"/>
    <pc:docChg chg="undo redo custSel addSld delSld modSld sldOrd addMainMaster delMainMaster">
      <pc:chgData name="Gabriele Medas" userId="2c890388a3fd181d" providerId="LiveId" clId="{783D3704-1104-4269-AF82-805D0648F7CE}" dt="2024-09-19T11:47:40.894" v="6979" actId="20577"/>
      <pc:docMkLst>
        <pc:docMk/>
      </pc:docMkLst>
      <pc:sldChg chg="addSp delSp modSp mod">
        <pc:chgData name="Gabriele Medas" userId="2c890388a3fd181d" providerId="LiveId" clId="{783D3704-1104-4269-AF82-805D0648F7CE}" dt="2024-09-17T16:43:04.962" v="6843" actId="1076"/>
        <pc:sldMkLst>
          <pc:docMk/>
          <pc:sldMk cId="0" sldId="256"/>
        </pc:sldMkLst>
        <pc:spChg chg="add del mod">
          <ac:chgData name="Gabriele Medas" userId="2c890388a3fd181d" providerId="LiveId" clId="{783D3704-1104-4269-AF82-805D0648F7CE}" dt="2024-09-05T11:26:11.402" v="146" actId="11529"/>
          <ac:spMkLst>
            <pc:docMk/>
            <pc:sldMk cId="0" sldId="256"/>
            <ac:spMk id="2" creationId="{5481DC0A-CF33-9EEA-8421-E4DE4F1A5D1E}"/>
          </ac:spMkLst>
        </pc:spChg>
        <pc:spChg chg="add mod">
          <ac:chgData name="Gabriele Medas" userId="2c890388a3fd181d" providerId="LiveId" clId="{783D3704-1104-4269-AF82-805D0648F7CE}" dt="2024-09-05T11:26:33.252" v="155" actId="767"/>
          <ac:spMkLst>
            <pc:docMk/>
            <pc:sldMk cId="0" sldId="256"/>
            <ac:spMk id="3" creationId="{1EF7EA42-9B7F-9F9B-43A1-6EA2F0751BFD}"/>
          </ac:spMkLst>
        </pc:spChg>
        <pc:spChg chg="add del mod">
          <ac:chgData name="Gabriele Medas" userId="2c890388a3fd181d" providerId="LiveId" clId="{783D3704-1104-4269-AF82-805D0648F7CE}" dt="2024-09-05T13:40:12.509" v="264" actId="22"/>
          <ac:spMkLst>
            <pc:docMk/>
            <pc:sldMk cId="0" sldId="256"/>
            <ac:spMk id="5" creationId="{8755E4CD-A9E5-724B-1B92-8914B3CB468A}"/>
          </ac:spMkLst>
        </pc:spChg>
        <pc:spChg chg="add del">
          <ac:chgData name="Gabriele Medas" userId="2c890388a3fd181d" providerId="LiveId" clId="{783D3704-1104-4269-AF82-805D0648F7CE}" dt="2024-09-05T13:43:18.994" v="270" actId="22"/>
          <ac:spMkLst>
            <pc:docMk/>
            <pc:sldMk cId="0" sldId="256"/>
            <ac:spMk id="11" creationId="{FD6AAE34-25D6-CAE3-829B-95C9B3B5A555}"/>
          </ac:spMkLst>
        </pc:spChg>
        <pc:spChg chg="add mod">
          <ac:chgData name="Gabriele Medas" userId="2c890388a3fd181d" providerId="LiveId" clId="{783D3704-1104-4269-AF82-805D0648F7CE}" dt="2024-09-05T14:12:32.267" v="373" actId="20577"/>
          <ac:spMkLst>
            <pc:docMk/>
            <pc:sldMk cId="0" sldId="256"/>
            <ac:spMk id="14" creationId="{FC1DD175-D554-4559-CF36-31A94860B562}"/>
          </ac:spMkLst>
        </pc:spChg>
        <pc:spChg chg="add mod">
          <ac:chgData name="Gabriele Medas" userId="2c890388a3fd181d" providerId="LiveId" clId="{783D3704-1104-4269-AF82-805D0648F7CE}" dt="2024-09-05T13:59:24.726" v="363" actId="20577"/>
          <ac:spMkLst>
            <pc:docMk/>
            <pc:sldMk cId="0" sldId="256"/>
            <ac:spMk id="15" creationId="{31FF73D1-4E48-91E3-7538-1652FF3CF881}"/>
          </ac:spMkLst>
        </pc:spChg>
        <pc:spChg chg="mod">
          <ac:chgData name="Gabriele Medas" userId="2c890388a3fd181d" providerId="LiveId" clId="{783D3704-1104-4269-AF82-805D0648F7CE}" dt="2024-09-17T16:43:04.962" v="6843" actId="1076"/>
          <ac:spMkLst>
            <pc:docMk/>
            <pc:sldMk cId="0" sldId="256"/>
            <ac:spMk id="133" creationId="{00000000-0000-0000-0000-000000000000}"/>
          </ac:spMkLst>
        </pc:spChg>
        <pc:spChg chg="mod">
          <ac:chgData name="Gabriele Medas" userId="2c890388a3fd181d" providerId="LiveId" clId="{783D3704-1104-4269-AF82-805D0648F7CE}" dt="2024-09-11T18:13:49.227" v="4798" actId="255"/>
          <ac:spMkLst>
            <pc:docMk/>
            <pc:sldMk cId="0" sldId="256"/>
            <ac:spMk id="134" creationId="{00000000-0000-0000-0000-000000000000}"/>
          </ac:spMkLst>
        </pc:spChg>
        <pc:picChg chg="add mod">
          <ac:chgData name="Gabriele Medas" userId="2c890388a3fd181d" providerId="LiveId" clId="{783D3704-1104-4269-AF82-805D0648F7CE}" dt="2024-09-05T13:40:03.783" v="260" actId="1076"/>
          <ac:picMkLst>
            <pc:docMk/>
            <pc:sldMk cId="0" sldId="256"/>
            <ac:picMk id="6" creationId="{579FF2FB-2F33-A3D2-48F8-EF2E0D582233}"/>
          </ac:picMkLst>
        </pc:picChg>
        <pc:picChg chg="add mod">
          <ac:chgData name="Gabriele Medas" userId="2c890388a3fd181d" providerId="LiveId" clId="{783D3704-1104-4269-AF82-805D0648F7CE}" dt="2024-09-05T13:39:46.568" v="252"/>
          <ac:picMkLst>
            <pc:docMk/>
            <pc:sldMk cId="0" sldId="256"/>
            <ac:picMk id="7" creationId="{B1A06E18-8D2B-B51A-260F-FA9076F8CC86}"/>
          </ac:picMkLst>
        </pc:picChg>
        <pc:picChg chg="add mod">
          <ac:chgData name="Gabriele Medas" userId="2c890388a3fd181d" providerId="LiveId" clId="{783D3704-1104-4269-AF82-805D0648F7CE}" dt="2024-09-05T13:41:03.206" v="265"/>
          <ac:picMkLst>
            <pc:docMk/>
            <pc:sldMk cId="0" sldId="256"/>
            <ac:picMk id="8" creationId="{17E22B38-5030-3C16-54F5-7F22A0D304EA}"/>
          </ac:picMkLst>
        </pc:picChg>
        <pc:picChg chg="add mod">
          <ac:chgData name="Gabriele Medas" userId="2c890388a3fd181d" providerId="LiveId" clId="{783D3704-1104-4269-AF82-805D0648F7CE}" dt="2024-09-05T13:43:27.838" v="272" actId="1076"/>
          <ac:picMkLst>
            <pc:docMk/>
            <pc:sldMk cId="0" sldId="256"/>
            <ac:picMk id="9" creationId="{8A93F6BE-FF0B-5D83-BD28-E4290CDA1192}"/>
          </ac:picMkLst>
        </pc:picChg>
        <pc:picChg chg="add mod">
          <ac:chgData name="Gabriele Medas" userId="2c890388a3fd181d" providerId="LiveId" clId="{783D3704-1104-4269-AF82-805D0648F7CE}" dt="2024-09-11T18:14:23.343" v="4799" actId="14100"/>
          <ac:picMkLst>
            <pc:docMk/>
            <pc:sldMk cId="0" sldId="256"/>
            <ac:picMk id="12" creationId="{07D1AF01-0DC6-84F9-0A90-F42E24EC7B3D}"/>
          </ac:picMkLst>
        </pc:picChg>
        <pc:picChg chg="mod">
          <ac:chgData name="Gabriele Medas" userId="2c890388a3fd181d" providerId="LiveId" clId="{783D3704-1104-4269-AF82-805D0648F7CE}" dt="2024-09-05T13:40:06.995" v="261" actId="1076"/>
          <ac:picMkLst>
            <pc:docMk/>
            <pc:sldMk cId="0" sldId="256"/>
            <ac:picMk id="135" creationId="{00000000-0000-0000-0000-000000000000}"/>
          </ac:picMkLst>
        </pc:picChg>
      </pc:sldChg>
      <pc:sldChg chg="addSp modSp del mod">
        <pc:chgData name="Gabriele Medas" userId="2c890388a3fd181d" providerId="LiveId" clId="{783D3704-1104-4269-AF82-805D0648F7CE}" dt="2024-09-04T16:29:06.056" v="18" actId="47"/>
        <pc:sldMkLst>
          <pc:docMk/>
          <pc:sldMk cId="0" sldId="257"/>
        </pc:sldMkLst>
        <pc:picChg chg="add">
          <ac:chgData name="Gabriele Medas" userId="2c890388a3fd181d" providerId="LiveId" clId="{783D3704-1104-4269-AF82-805D0648F7CE}" dt="2024-09-04T16:27:48.984" v="15"/>
          <ac:picMkLst>
            <pc:docMk/>
            <pc:sldMk cId="0" sldId="257"/>
            <ac:picMk id="2" creationId="{90290DEF-5813-5581-8109-79AC3DD3A54F}"/>
          </ac:picMkLst>
        </pc:picChg>
        <pc:picChg chg="mod">
          <ac:chgData name="Gabriele Medas" userId="2c890388a3fd181d" providerId="LiveId" clId="{783D3704-1104-4269-AF82-805D0648F7CE}" dt="2024-09-04T16:21:55.275" v="14" actId="1076"/>
          <ac:picMkLst>
            <pc:docMk/>
            <pc:sldMk cId="0" sldId="257"/>
            <ac:picMk id="142" creationId="{00000000-0000-0000-0000-000000000000}"/>
          </ac:picMkLst>
        </pc:picChg>
      </pc:sldChg>
      <pc:sldChg chg="addSp delSp modSp mod ord">
        <pc:chgData name="Gabriele Medas" userId="2c890388a3fd181d" providerId="LiveId" clId="{783D3704-1104-4269-AF82-805D0648F7CE}" dt="2024-09-11T18:16:38.535" v="4804" actId="1076"/>
        <pc:sldMkLst>
          <pc:docMk/>
          <pc:sldMk cId="0" sldId="258"/>
        </pc:sldMkLst>
        <pc:spChg chg="add mod">
          <ac:chgData name="Gabriele Medas" userId="2c890388a3fd181d" providerId="LiveId" clId="{783D3704-1104-4269-AF82-805D0648F7CE}" dt="2024-09-11T18:16:38.535" v="4804" actId="1076"/>
          <ac:spMkLst>
            <pc:docMk/>
            <pc:sldMk cId="0" sldId="258"/>
            <ac:spMk id="3" creationId="{924C31CF-ADC2-3951-4B9B-6E51198FE526}"/>
          </ac:spMkLst>
        </pc:spChg>
        <pc:spChg chg="mod">
          <ac:chgData name="Gabriele Medas" userId="2c890388a3fd181d" providerId="LiveId" clId="{783D3704-1104-4269-AF82-805D0648F7CE}" dt="2024-09-11T17:41:11.199" v="4756" actId="20577"/>
          <ac:spMkLst>
            <pc:docMk/>
            <pc:sldMk cId="0" sldId="258"/>
            <ac:spMk id="148" creationId="{00000000-0000-0000-0000-000000000000}"/>
          </ac:spMkLst>
        </pc:spChg>
        <pc:spChg chg="del">
          <ac:chgData name="Gabriele Medas" userId="2c890388a3fd181d" providerId="LiveId" clId="{783D3704-1104-4269-AF82-805D0648F7CE}" dt="2024-09-11T18:15:31.178" v="4801" actId="478"/>
          <ac:spMkLst>
            <pc:docMk/>
            <pc:sldMk cId="0" sldId="258"/>
            <ac:spMk id="149" creationId="{00000000-0000-0000-0000-000000000000}"/>
          </ac:spMkLst>
        </pc:spChg>
        <pc:spChg chg="mod">
          <ac:chgData name="Gabriele Medas" userId="2c890388a3fd181d" providerId="LiveId" clId="{783D3704-1104-4269-AF82-805D0648F7CE}" dt="2024-09-06T09:56:24.602" v="430" actId="14100"/>
          <ac:spMkLst>
            <pc:docMk/>
            <pc:sldMk cId="0" sldId="258"/>
            <ac:spMk id="152" creationId="{00000000-0000-0000-0000-000000000000}"/>
          </ac:spMkLst>
        </pc:spChg>
        <pc:picChg chg="add mod">
          <ac:chgData name="Gabriele Medas" userId="2c890388a3fd181d" providerId="LiveId" clId="{783D3704-1104-4269-AF82-805D0648F7CE}" dt="2024-09-06T09:50:39.416" v="379" actId="1076"/>
          <ac:picMkLst>
            <pc:docMk/>
            <pc:sldMk cId="0" sldId="258"/>
            <ac:picMk id="2" creationId="{626981AE-1E62-D147-3214-ED8D67676DA8}"/>
          </ac:picMkLst>
        </pc:picChg>
        <pc:picChg chg="del">
          <ac:chgData name="Gabriele Medas" userId="2c890388a3fd181d" providerId="LiveId" clId="{783D3704-1104-4269-AF82-805D0648F7CE}" dt="2024-09-06T09:49:40.729" v="374" actId="478"/>
          <ac:picMkLst>
            <pc:docMk/>
            <pc:sldMk cId="0" sldId="258"/>
            <ac:picMk id="153" creationId="{00000000-0000-0000-0000-000000000000}"/>
          </ac:picMkLst>
        </pc:picChg>
        <pc:cxnChg chg="del">
          <ac:chgData name="Gabriele Medas" userId="2c890388a3fd181d" providerId="LiveId" clId="{783D3704-1104-4269-AF82-805D0648F7CE}" dt="2024-09-06T09:49:58.469" v="377" actId="478"/>
          <ac:cxnSpMkLst>
            <pc:docMk/>
            <pc:sldMk cId="0" sldId="258"/>
            <ac:cxnSpMk id="151" creationId="{00000000-0000-0000-0000-000000000000}"/>
          </ac:cxnSpMkLst>
        </pc:cxnChg>
      </pc:sldChg>
      <pc:sldChg chg="del">
        <pc:chgData name="Gabriele Medas" userId="2c890388a3fd181d" providerId="LiveId" clId="{783D3704-1104-4269-AF82-805D0648F7CE}" dt="2024-09-06T13:09:00.305" v="1350" actId="47"/>
        <pc:sldMkLst>
          <pc:docMk/>
          <pc:sldMk cId="0" sldId="259"/>
        </pc:sldMkLst>
      </pc:sldChg>
      <pc:sldChg chg="del">
        <pc:chgData name="Gabriele Medas" userId="2c890388a3fd181d" providerId="LiveId" clId="{783D3704-1104-4269-AF82-805D0648F7CE}" dt="2024-09-06T10:38:27.909" v="681" actId="47"/>
        <pc:sldMkLst>
          <pc:docMk/>
          <pc:sldMk cId="0" sldId="260"/>
        </pc:sldMkLst>
      </pc:sldChg>
      <pc:sldChg chg="addSp modSp mod ord">
        <pc:chgData name="Gabriele Medas" userId="2c890388a3fd181d" providerId="LiveId" clId="{783D3704-1104-4269-AF82-805D0648F7CE}" dt="2024-09-17T16:31:27.481" v="6814" actId="113"/>
        <pc:sldMkLst>
          <pc:docMk/>
          <pc:sldMk cId="0" sldId="261"/>
        </pc:sldMkLst>
        <pc:spChg chg="add mod">
          <ac:chgData name="Gabriele Medas" userId="2c890388a3fd181d" providerId="LiveId" clId="{783D3704-1104-4269-AF82-805D0648F7CE}" dt="2024-09-07T16:03:33.019" v="2300" actId="1076"/>
          <ac:spMkLst>
            <pc:docMk/>
            <pc:sldMk cId="0" sldId="261"/>
            <ac:spMk id="2" creationId="{FB1322CE-2F0D-1FC3-628E-3A47AFACE323}"/>
          </ac:spMkLst>
        </pc:spChg>
        <pc:spChg chg="add mod">
          <ac:chgData name="Gabriele Medas" userId="2c890388a3fd181d" providerId="LiveId" clId="{783D3704-1104-4269-AF82-805D0648F7CE}" dt="2024-09-07T16:00:18.043" v="2277"/>
          <ac:spMkLst>
            <pc:docMk/>
            <pc:sldMk cId="0" sldId="261"/>
            <ac:spMk id="3" creationId="{4B0A507F-386F-2774-B083-E14553F8CF2D}"/>
          </ac:spMkLst>
        </pc:spChg>
        <pc:spChg chg="mod">
          <ac:chgData name="Gabriele Medas" userId="2c890388a3fd181d" providerId="LiveId" clId="{783D3704-1104-4269-AF82-805D0648F7CE}" dt="2024-09-07T16:03:40.955" v="2301" actId="1076"/>
          <ac:spMkLst>
            <pc:docMk/>
            <pc:sldMk cId="0" sldId="261"/>
            <ac:spMk id="194" creationId="{00000000-0000-0000-0000-000000000000}"/>
          </ac:spMkLst>
        </pc:spChg>
        <pc:spChg chg="mod">
          <ac:chgData name="Gabriele Medas" userId="2c890388a3fd181d" providerId="LiveId" clId="{783D3704-1104-4269-AF82-805D0648F7CE}" dt="2024-09-07T16:03:49.755" v="2302" actId="1076"/>
          <ac:spMkLst>
            <pc:docMk/>
            <pc:sldMk cId="0" sldId="261"/>
            <ac:spMk id="196" creationId="{00000000-0000-0000-0000-000000000000}"/>
          </ac:spMkLst>
        </pc:spChg>
        <pc:spChg chg="mod">
          <ac:chgData name="Gabriele Medas" userId="2c890388a3fd181d" providerId="LiveId" clId="{783D3704-1104-4269-AF82-805D0648F7CE}" dt="2024-09-07T16:10:31.894" v="2306" actId="14100"/>
          <ac:spMkLst>
            <pc:docMk/>
            <pc:sldMk cId="0" sldId="261"/>
            <ac:spMk id="197" creationId="{00000000-0000-0000-0000-000000000000}"/>
          </ac:spMkLst>
        </pc:spChg>
        <pc:spChg chg="mod">
          <ac:chgData name="Gabriele Medas" userId="2c890388a3fd181d" providerId="LiveId" clId="{783D3704-1104-4269-AF82-805D0648F7CE}" dt="2024-09-07T16:00:49.905" v="2288" actId="1076"/>
          <ac:spMkLst>
            <pc:docMk/>
            <pc:sldMk cId="0" sldId="261"/>
            <ac:spMk id="208" creationId="{00000000-0000-0000-0000-000000000000}"/>
          </ac:spMkLst>
        </pc:spChg>
        <pc:spChg chg="mod">
          <ac:chgData name="Gabriele Medas" userId="2c890388a3fd181d" providerId="LiveId" clId="{783D3704-1104-4269-AF82-805D0648F7CE}" dt="2024-09-07T16:01:44.379" v="2293" actId="1076"/>
          <ac:spMkLst>
            <pc:docMk/>
            <pc:sldMk cId="0" sldId="261"/>
            <ac:spMk id="209" creationId="{00000000-0000-0000-0000-000000000000}"/>
          </ac:spMkLst>
        </pc:spChg>
        <pc:spChg chg="mod">
          <ac:chgData name="Gabriele Medas" userId="2c890388a3fd181d" providerId="LiveId" clId="{783D3704-1104-4269-AF82-805D0648F7CE}" dt="2024-09-11T20:10:16.220" v="5739" actId="20577"/>
          <ac:spMkLst>
            <pc:docMk/>
            <pc:sldMk cId="0" sldId="261"/>
            <ac:spMk id="212" creationId="{00000000-0000-0000-0000-000000000000}"/>
          </ac:spMkLst>
        </pc:spChg>
        <pc:spChg chg="mod">
          <ac:chgData name="Gabriele Medas" userId="2c890388a3fd181d" providerId="LiveId" clId="{783D3704-1104-4269-AF82-805D0648F7CE}" dt="2024-09-11T20:17:40.662" v="5740" actId="207"/>
          <ac:spMkLst>
            <pc:docMk/>
            <pc:sldMk cId="0" sldId="261"/>
            <ac:spMk id="214" creationId="{00000000-0000-0000-0000-000000000000}"/>
          </ac:spMkLst>
        </pc:spChg>
        <pc:spChg chg="mod">
          <ac:chgData name="Gabriele Medas" userId="2c890388a3fd181d" providerId="LiveId" clId="{783D3704-1104-4269-AF82-805D0648F7CE}" dt="2024-09-17T16:31:27.481" v="6814" actId="113"/>
          <ac:spMkLst>
            <pc:docMk/>
            <pc:sldMk cId="0" sldId="261"/>
            <ac:spMk id="216" creationId="{00000000-0000-0000-0000-000000000000}"/>
          </ac:spMkLst>
        </pc:spChg>
      </pc:sldChg>
      <pc:sldChg chg="del">
        <pc:chgData name="Gabriele Medas" userId="2c890388a3fd181d" providerId="LiveId" clId="{783D3704-1104-4269-AF82-805D0648F7CE}" dt="2024-09-07T14:23:08.847" v="2090" actId="47"/>
        <pc:sldMkLst>
          <pc:docMk/>
          <pc:sldMk cId="0" sldId="262"/>
        </pc:sldMkLst>
      </pc:sldChg>
      <pc:sldChg chg="del">
        <pc:chgData name="Gabriele Medas" userId="2c890388a3fd181d" providerId="LiveId" clId="{783D3704-1104-4269-AF82-805D0648F7CE}" dt="2024-09-06T13:08:06.376" v="1345" actId="47"/>
        <pc:sldMkLst>
          <pc:docMk/>
          <pc:sldMk cId="0" sldId="263"/>
        </pc:sldMkLst>
      </pc:sldChg>
      <pc:sldChg chg="del">
        <pc:chgData name="Gabriele Medas" userId="2c890388a3fd181d" providerId="LiveId" clId="{783D3704-1104-4269-AF82-805D0648F7CE}" dt="2024-09-06T13:08:15.766" v="1346" actId="47"/>
        <pc:sldMkLst>
          <pc:docMk/>
          <pc:sldMk cId="0" sldId="264"/>
        </pc:sldMkLst>
      </pc:sldChg>
      <pc:sldChg chg="del">
        <pc:chgData name="Gabriele Medas" userId="2c890388a3fd181d" providerId="LiveId" clId="{783D3704-1104-4269-AF82-805D0648F7CE}" dt="2024-09-07T14:23:13.209" v="2091" actId="47"/>
        <pc:sldMkLst>
          <pc:docMk/>
          <pc:sldMk cId="0" sldId="265"/>
        </pc:sldMkLst>
      </pc:sldChg>
      <pc:sldChg chg="del">
        <pc:chgData name="Gabriele Medas" userId="2c890388a3fd181d" providerId="LiveId" clId="{783D3704-1104-4269-AF82-805D0648F7CE}" dt="2024-09-06T13:08:28.532" v="1347" actId="47"/>
        <pc:sldMkLst>
          <pc:docMk/>
          <pc:sldMk cId="0" sldId="266"/>
        </pc:sldMkLst>
      </pc:sldChg>
      <pc:sldChg chg="addSp delSp modSp mod ord">
        <pc:chgData name="Gabriele Medas" userId="2c890388a3fd181d" providerId="LiveId" clId="{783D3704-1104-4269-AF82-805D0648F7CE}" dt="2024-09-17T12:21:40.495" v="6685"/>
        <pc:sldMkLst>
          <pc:docMk/>
          <pc:sldMk cId="0" sldId="267"/>
        </pc:sldMkLst>
        <pc:spChg chg="add mod">
          <ac:chgData name="Gabriele Medas" userId="2c890388a3fd181d" providerId="LiveId" clId="{783D3704-1104-4269-AF82-805D0648F7CE}" dt="2024-09-10T23:13:03.167" v="4692" actId="255"/>
          <ac:spMkLst>
            <pc:docMk/>
            <pc:sldMk cId="0" sldId="267"/>
            <ac:spMk id="3" creationId="{5D6765D4-D409-9FF2-EF2E-70271A302AE1}"/>
          </ac:spMkLst>
        </pc:spChg>
        <pc:spChg chg="mod">
          <ac:chgData name="Gabriele Medas" userId="2c890388a3fd181d" providerId="LiveId" clId="{783D3704-1104-4269-AF82-805D0648F7CE}" dt="2024-09-10T23:11:06.471" v="4682" actId="1076"/>
          <ac:spMkLst>
            <pc:docMk/>
            <pc:sldMk cId="0" sldId="267"/>
            <ac:spMk id="302" creationId="{00000000-0000-0000-0000-000000000000}"/>
          </ac:spMkLst>
        </pc:spChg>
        <pc:spChg chg="add del mod">
          <ac:chgData name="Gabriele Medas" userId="2c890388a3fd181d" providerId="LiveId" clId="{783D3704-1104-4269-AF82-805D0648F7CE}" dt="2024-09-16T20:04:56.071" v="6007" actId="20577"/>
          <ac:spMkLst>
            <pc:docMk/>
            <pc:sldMk cId="0" sldId="267"/>
            <ac:spMk id="306" creationId="{00000000-0000-0000-0000-000000000000}"/>
          </ac:spMkLst>
        </pc:spChg>
        <pc:cxnChg chg="mod">
          <ac:chgData name="Gabriele Medas" userId="2c890388a3fd181d" providerId="LiveId" clId="{783D3704-1104-4269-AF82-805D0648F7CE}" dt="2024-09-10T23:13:49.003" v="4697" actId="1076"/>
          <ac:cxnSpMkLst>
            <pc:docMk/>
            <pc:sldMk cId="0" sldId="267"/>
            <ac:cxnSpMk id="304" creationId="{00000000-0000-0000-0000-000000000000}"/>
          </ac:cxnSpMkLst>
        </pc:cxnChg>
        <pc:cxnChg chg="del">
          <ac:chgData name="Gabriele Medas" userId="2c890388a3fd181d" providerId="LiveId" clId="{783D3704-1104-4269-AF82-805D0648F7CE}" dt="2024-09-10T16:35:18.334" v="3481" actId="478"/>
          <ac:cxnSpMkLst>
            <pc:docMk/>
            <pc:sldMk cId="0" sldId="267"/>
            <ac:cxnSpMk id="305" creationId="{00000000-0000-0000-0000-000000000000}"/>
          </ac:cxnSpMkLst>
        </pc:cxnChg>
      </pc:sldChg>
      <pc:sldChg chg="addSp delSp modSp mod setBg modClrScheme chgLayout">
        <pc:chgData name="Gabriele Medas" userId="2c890388a3fd181d" providerId="LiveId" clId="{783D3704-1104-4269-AF82-805D0648F7CE}" dt="2024-09-04T18:48:16" v="133" actId="1076"/>
        <pc:sldMkLst>
          <pc:docMk/>
          <pc:sldMk cId="0" sldId="268"/>
        </pc:sldMkLst>
        <pc:spChg chg="add mod">
          <ac:chgData name="Gabriele Medas" userId="2c890388a3fd181d" providerId="LiveId" clId="{783D3704-1104-4269-AF82-805D0648F7CE}" dt="2024-09-04T17:43:04.203" v="125" actId="113"/>
          <ac:spMkLst>
            <pc:docMk/>
            <pc:sldMk cId="0" sldId="268"/>
            <ac:spMk id="5" creationId="{F6CDE78E-B581-3E78-4939-07CE60A65288}"/>
          </ac:spMkLst>
        </pc:spChg>
        <pc:spChg chg="mod ord">
          <ac:chgData name="Gabriele Medas" userId="2c890388a3fd181d" providerId="LiveId" clId="{783D3704-1104-4269-AF82-805D0648F7CE}" dt="2024-09-04T18:48:16" v="133" actId="1076"/>
          <ac:spMkLst>
            <pc:docMk/>
            <pc:sldMk cId="0" sldId="268"/>
            <ac:spMk id="312" creationId="{00000000-0000-0000-0000-000000000000}"/>
          </ac:spMkLst>
        </pc:spChg>
        <pc:spChg chg="mod ord">
          <ac:chgData name="Gabriele Medas" userId="2c890388a3fd181d" providerId="LiveId" clId="{783D3704-1104-4269-AF82-805D0648F7CE}" dt="2024-09-04T17:02:52.569" v="70" actId="26606"/>
          <ac:spMkLst>
            <pc:docMk/>
            <pc:sldMk cId="0" sldId="268"/>
            <ac:spMk id="313" creationId="{00000000-0000-0000-0000-000000000000}"/>
          </ac:spMkLst>
        </pc:spChg>
        <pc:spChg chg="mod">
          <ac:chgData name="Gabriele Medas" userId="2c890388a3fd181d" providerId="LiveId" clId="{783D3704-1104-4269-AF82-805D0648F7CE}" dt="2024-09-04T17:41:50.134" v="123" actId="1076"/>
          <ac:spMkLst>
            <pc:docMk/>
            <pc:sldMk cId="0" sldId="268"/>
            <ac:spMk id="317" creationId="{00000000-0000-0000-0000-000000000000}"/>
          </ac:spMkLst>
        </pc:spChg>
        <pc:spChg chg="add">
          <ac:chgData name="Gabriele Medas" userId="2c890388a3fd181d" providerId="LiveId" clId="{783D3704-1104-4269-AF82-805D0648F7CE}" dt="2024-09-04T17:02:52.569" v="70" actId="26606"/>
          <ac:spMkLst>
            <pc:docMk/>
            <pc:sldMk cId="0" sldId="268"/>
            <ac:spMk id="319" creationId="{8B3A2D1A-45FC-4F95-B150-1C13EF2F6D09}"/>
          </ac:spMkLst>
        </pc:spChg>
        <pc:spChg chg="add">
          <ac:chgData name="Gabriele Medas" userId="2c890388a3fd181d" providerId="LiveId" clId="{783D3704-1104-4269-AF82-805D0648F7CE}" dt="2024-09-04T17:02:52.569" v="70" actId="26606"/>
          <ac:spMkLst>
            <pc:docMk/>
            <pc:sldMk cId="0" sldId="268"/>
            <ac:spMk id="320" creationId="{39C3C864-C625-4883-B868-9A4C470F4DD5}"/>
          </ac:spMkLst>
        </pc:spChg>
        <pc:spChg chg="add del">
          <ac:chgData name="Gabriele Medas" userId="2c890388a3fd181d" providerId="LiveId" clId="{783D3704-1104-4269-AF82-805D0648F7CE}" dt="2024-09-04T17:02:48.571" v="69" actId="26606"/>
          <ac:spMkLst>
            <pc:docMk/>
            <pc:sldMk cId="0" sldId="268"/>
            <ac:spMk id="322" creationId="{8B3A2D1A-45FC-4F95-B150-1C13EF2F6D09}"/>
          </ac:spMkLst>
        </pc:spChg>
        <pc:spChg chg="add del">
          <ac:chgData name="Gabriele Medas" userId="2c890388a3fd181d" providerId="LiveId" clId="{783D3704-1104-4269-AF82-805D0648F7CE}" dt="2024-09-04T17:02:48.571" v="69" actId="26606"/>
          <ac:spMkLst>
            <pc:docMk/>
            <pc:sldMk cId="0" sldId="268"/>
            <ac:spMk id="324" creationId="{39C3C864-C625-4883-B868-9A4C470F4DD5}"/>
          </ac:spMkLst>
        </pc:spChg>
        <pc:picChg chg="add del mod">
          <ac:chgData name="Gabriele Medas" userId="2c890388a3fd181d" providerId="LiveId" clId="{783D3704-1104-4269-AF82-805D0648F7CE}" dt="2024-09-04T17:39:44.863" v="113" actId="478"/>
          <ac:picMkLst>
            <pc:docMk/>
            <pc:sldMk cId="0" sldId="268"/>
            <ac:picMk id="3" creationId="{5435067D-EB2D-EEF7-A0B7-D83AF9B99C5D}"/>
          </ac:picMkLst>
        </pc:picChg>
        <pc:picChg chg="mod">
          <ac:chgData name="Gabriele Medas" userId="2c890388a3fd181d" providerId="LiveId" clId="{783D3704-1104-4269-AF82-805D0648F7CE}" dt="2024-09-04T18:47:56.309" v="132" actId="1076"/>
          <ac:picMkLst>
            <pc:docMk/>
            <pc:sldMk cId="0" sldId="268"/>
            <ac:picMk id="316" creationId="{00000000-0000-0000-0000-000000000000}"/>
          </ac:picMkLst>
        </pc:picChg>
        <pc:cxnChg chg="del">
          <ac:chgData name="Gabriele Medas" userId="2c890388a3fd181d" providerId="LiveId" clId="{783D3704-1104-4269-AF82-805D0648F7CE}" dt="2024-09-04T16:40:12.912" v="48" actId="21"/>
          <ac:cxnSpMkLst>
            <pc:docMk/>
            <pc:sldMk cId="0" sldId="268"/>
            <ac:cxnSpMk id="314" creationId="{00000000-0000-0000-0000-000000000000}"/>
          </ac:cxnSpMkLst>
        </pc:cxnChg>
        <pc:cxnChg chg="del">
          <ac:chgData name="Gabriele Medas" userId="2c890388a3fd181d" providerId="LiveId" clId="{783D3704-1104-4269-AF82-805D0648F7CE}" dt="2024-09-04T16:40:21.112" v="49" actId="21"/>
          <ac:cxnSpMkLst>
            <pc:docMk/>
            <pc:sldMk cId="0" sldId="268"/>
            <ac:cxnSpMk id="315" creationId="{00000000-0000-0000-0000-000000000000}"/>
          </ac:cxnSpMkLst>
        </pc:cxnChg>
      </pc:sldChg>
      <pc:sldChg chg="new del">
        <pc:chgData name="Gabriele Medas" userId="2c890388a3fd181d" providerId="LiveId" clId="{783D3704-1104-4269-AF82-805D0648F7CE}" dt="2024-09-04T16:29:09.682" v="19" actId="47"/>
        <pc:sldMkLst>
          <pc:docMk/>
          <pc:sldMk cId="518508423" sldId="269"/>
        </pc:sldMkLst>
      </pc:sldChg>
      <pc:sldChg chg="modSp add mod">
        <pc:chgData name="Gabriele Medas" userId="2c890388a3fd181d" providerId="LiveId" clId="{783D3704-1104-4269-AF82-805D0648F7CE}" dt="2024-09-11T20:07:30.650" v="5705" actId="20577"/>
        <pc:sldMkLst>
          <pc:docMk/>
          <pc:sldMk cId="0" sldId="282"/>
        </pc:sldMkLst>
        <pc:spChg chg="mod">
          <ac:chgData name="Gabriele Medas" userId="2c890388a3fd181d" providerId="LiveId" clId="{783D3704-1104-4269-AF82-805D0648F7CE}" dt="2024-09-11T20:07:30.650" v="5705" actId="20577"/>
          <ac:spMkLst>
            <pc:docMk/>
            <pc:sldMk cId="0" sldId="282"/>
            <ac:spMk id="141" creationId="{00000000-0000-0000-0000-000000000000}"/>
          </ac:spMkLst>
        </pc:spChg>
        <pc:spChg chg="mod">
          <ac:chgData name="Gabriele Medas" userId="2c890388a3fd181d" providerId="LiveId" clId="{783D3704-1104-4269-AF82-805D0648F7CE}" dt="2024-09-11T20:04:41.232" v="5691" actId="14100"/>
          <ac:spMkLst>
            <pc:docMk/>
            <pc:sldMk cId="0" sldId="282"/>
            <ac:spMk id="142" creationId="{00000000-0000-0000-0000-000000000000}"/>
          </ac:spMkLst>
        </pc:spChg>
        <pc:spChg chg="mod">
          <ac:chgData name="Gabriele Medas" userId="2c890388a3fd181d" providerId="LiveId" clId="{783D3704-1104-4269-AF82-805D0648F7CE}" dt="2024-09-11T20:03:17.708" v="5683" actId="1076"/>
          <ac:spMkLst>
            <pc:docMk/>
            <pc:sldMk cId="0" sldId="282"/>
            <ac:spMk id="144" creationId="{00000000-0000-0000-0000-000000000000}"/>
          </ac:spMkLst>
        </pc:spChg>
        <pc:picChg chg="mod">
          <ac:chgData name="Gabriele Medas" userId="2c890388a3fd181d" providerId="LiveId" clId="{783D3704-1104-4269-AF82-805D0648F7CE}" dt="2024-09-11T20:05:18.060" v="5694" actId="14100"/>
          <ac:picMkLst>
            <pc:docMk/>
            <pc:sldMk cId="0" sldId="282"/>
            <ac:picMk id="143" creationId="{00000000-0000-0000-0000-000000000000}"/>
          </ac:picMkLst>
        </pc:picChg>
      </pc:sldChg>
      <pc:sldChg chg="addSp delSp modSp add del mod">
        <pc:chgData name="Gabriele Medas" userId="2c890388a3fd181d" providerId="LiveId" clId="{783D3704-1104-4269-AF82-805D0648F7CE}" dt="2024-09-06T13:20:37.514" v="1643" actId="47"/>
        <pc:sldMkLst>
          <pc:docMk/>
          <pc:sldMk cId="1050120225" sldId="283"/>
        </pc:sldMkLst>
        <pc:spChg chg="add del mod">
          <ac:chgData name="Gabriele Medas" userId="2c890388a3fd181d" providerId="LiveId" clId="{783D3704-1104-4269-AF82-805D0648F7CE}" dt="2024-09-06T13:19:00.514" v="1635" actId="22"/>
          <ac:spMkLst>
            <pc:docMk/>
            <pc:sldMk cId="1050120225" sldId="283"/>
            <ac:spMk id="3" creationId="{146E78E3-2B60-C0DB-B62A-E86E9F51EB73}"/>
          </ac:spMkLst>
        </pc:spChg>
        <pc:spChg chg="mod">
          <ac:chgData name="Gabriele Medas" userId="2c890388a3fd181d" providerId="LiveId" clId="{783D3704-1104-4269-AF82-805D0648F7CE}" dt="2024-09-06T13:19:01.234" v="1636" actId="14100"/>
          <ac:spMkLst>
            <pc:docMk/>
            <pc:sldMk cId="1050120225" sldId="283"/>
            <ac:spMk id="306" creationId="{00000000-0000-0000-0000-000000000000}"/>
          </ac:spMkLst>
        </pc:spChg>
      </pc:sldChg>
      <pc:sldChg chg="addSp delSp modSp add mod">
        <pc:chgData name="Gabriele Medas" userId="2c890388a3fd181d" providerId="LiveId" clId="{783D3704-1104-4269-AF82-805D0648F7CE}" dt="2024-09-10T20:21:17.751" v="4605" actId="20577"/>
        <pc:sldMkLst>
          <pc:docMk/>
          <pc:sldMk cId="4092486486" sldId="284"/>
        </pc:sldMkLst>
        <pc:spChg chg="mod">
          <ac:chgData name="Gabriele Medas" userId="2c890388a3fd181d" providerId="LiveId" clId="{783D3704-1104-4269-AF82-805D0648F7CE}" dt="2024-09-10T20:21:17.751" v="4605" actId="20577"/>
          <ac:spMkLst>
            <pc:docMk/>
            <pc:sldMk cId="4092486486" sldId="284"/>
            <ac:spMk id="3" creationId="{924C31CF-ADC2-3951-4B9B-6E51198FE526}"/>
          </ac:spMkLst>
        </pc:spChg>
        <pc:spChg chg="mod">
          <ac:chgData name="Gabriele Medas" userId="2c890388a3fd181d" providerId="LiveId" clId="{783D3704-1104-4269-AF82-805D0648F7CE}" dt="2024-09-06T10:33:19.173" v="661" actId="20577"/>
          <ac:spMkLst>
            <pc:docMk/>
            <pc:sldMk cId="4092486486" sldId="284"/>
            <ac:spMk id="148" creationId="{00000000-0000-0000-0000-000000000000}"/>
          </ac:spMkLst>
        </pc:spChg>
        <pc:spChg chg="mod">
          <ac:chgData name="Gabriele Medas" userId="2c890388a3fd181d" providerId="LiveId" clId="{783D3704-1104-4269-AF82-805D0648F7CE}" dt="2024-09-06T10:22:56.126" v="580" actId="14100"/>
          <ac:spMkLst>
            <pc:docMk/>
            <pc:sldMk cId="4092486486" sldId="284"/>
            <ac:spMk id="152" creationId="{00000000-0000-0000-0000-000000000000}"/>
          </ac:spMkLst>
        </pc:spChg>
        <pc:graphicFrameChg chg="add mod modGraphic">
          <ac:chgData name="Gabriele Medas" userId="2c890388a3fd181d" providerId="LiveId" clId="{783D3704-1104-4269-AF82-805D0648F7CE}" dt="2024-09-06T10:26:40.782" v="605" actId="1076"/>
          <ac:graphicFrameMkLst>
            <pc:docMk/>
            <pc:sldMk cId="4092486486" sldId="284"/>
            <ac:graphicFrameMk id="4" creationId="{B9F1B2F2-FDAB-1AAF-08F0-A6A4E695CAB0}"/>
          </ac:graphicFrameMkLst>
        </pc:graphicFrameChg>
        <pc:picChg chg="del">
          <ac:chgData name="Gabriele Medas" userId="2c890388a3fd181d" providerId="LiveId" clId="{783D3704-1104-4269-AF82-805D0648F7CE}" dt="2024-09-06T10:21:45.908" v="564" actId="478"/>
          <ac:picMkLst>
            <pc:docMk/>
            <pc:sldMk cId="4092486486" sldId="284"/>
            <ac:picMk id="2" creationId="{626981AE-1E62-D147-3214-ED8D67676DA8}"/>
          </ac:picMkLst>
        </pc:picChg>
        <pc:picChg chg="add mod">
          <ac:chgData name="Gabriele Medas" userId="2c890388a3fd181d" providerId="LiveId" clId="{783D3704-1104-4269-AF82-805D0648F7CE}" dt="2024-09-06T10:26:10.832" v="599"/>
          <ac:picMkLst>
            <pc:docMk/>
            <pc:sldMk cId="4092486486" sldId="284"/>
            <ac:picMk id="5" creationId="{A9ADF56C-7093-0C2B-54DA-FD8F50FA0D09}"/>
          </ac:picMkLst>
        </pc:picChg>
        <pc:picChg chg="add mod">
          <ac:chgData name="Gabriele Medas" userId="2c890388a3fd181d" providerId="LiveId" clId="{783D3704-1104-4269-AF82-805D0648F7CE}" dt="2024-09-06T10:28:06.584" v="610" actId="1076"/>
          <ac:picMkLst>
            <pc:docMk/>
            <pc:sldMk cId="4092486486" sldId="284"/>
            <ac:picMk id="6" creationId="{27B63DEB-EFFD-9B06-FA68-600C14D9E80C}"/>
          </ac:picMkLst>
        </pc:picChg>
      </pc:sldChg>
      <pc:sldChg chg="addSp delSp modSp add mod">
        <pc:chgData name="Gabriele Medas" userId="2c890388a3fd181d" providerId="LiveId" clId="{783D3704-1104-4269-AF82-805D0648F7CE}" dt="2024-09-07T15:03:27.201" v="2274" actId="20577"/>
        <pc:sldMkLst>
          <pc:docMk/>
          <pc:sldMk cId="974198211" sldId="285"/>
        </pc:sldMkLst>
        <pc:spChg chg="mod">
          <ac:chgData name="Gabriele Medas" userId="2c890388a3fd181d" providerId="LiveId" clId="{783D3704-1104-4269-AF82-805D0648F7CE}" dt="2024-09-06T10:59:14.128" v="1102" actId="20577"/>
          <ac:spMkLst>
            <pc:docMk/>
            <pc:sldMk cId="974198211" sldId="285"/>
            <ac:spMk id="3" creationId="{924C31CF-ADC2-3951-4B9B-6E51198FE526}"/>
          </ac:spMkLst>
        </pc:spChg>
        <pc:spChg chg="mod">
          <ac:chgData name="Gabriele Medas" userId="2c890388a3fd181d" providerId="LiveId" clId="{783D3704-1104-4269-AF82-805D0648F7CE}" dt="2024-09-07T15:03:27.201" v="2274" actId="20577"/>
          <ac:spMkLst>
            <pc:docMk/>
            <pc:sldMk cId="974198211" sldId="285"/>
            <ac:spMk id="148" creationId="{00000000-0000-0000-0000-000000000000}"/>
          </ac:spMkLst>
        </pc:spChg>
        <pc:graphicFrameChg chg="del modGraphic">
          <ac:chgData name="Gabriele Medas" userId="2c890388a3fd181d" providerId="LiveId" clId="{783D3704-1104-4269-AF82-805D0648F7CE}" dt="2024-09-06T10:37:04.982" v="680" actId="21"/>
          <ac:graphicFrameMkLst>
            <pc:docMk/>
            <pc:sldMk cId="974198211" sldId="285"/>
            <ac:graphicFrameMk id="4" creationId="{B9F1B2F2-FDAB-1AAF-08F0-A6A4E695CAB0}"/>
          </ac:graphicFrameMkLst>
        </pc:graphicFrameChg>
        <pc:picChg chg="add mod">
          <ac:chgData name="Gabriele Medas" userId="2c890388a3fd181d" providerId="LiveId" clId="{783D3704-1104-4269-AF82-805D0648F7CE}" dt="2024-09-06T10:44:19.570" v="695" actId="14100"/>
          <ac:picMkLst>
            <pc:docMk/>
            <pc:sldMk cId="974198211" sldId="285"/>
            <ac:picMk id="2" creationId="{CB635BEF-6CFD-D4CB-5BBD-DB78AE7CAF35}"/>
          </ac:picMkLst>
        </pc:picChg>
        <pc:picChg chg="del">
          <ac:chgData name="Gabriele Medas" userId="2c890388a3fd181d" providerId="LiveId" clId="{783D3704-1104-4269-AF82-805D0648F7CE}" dt="2024-09-06T10:36:47.766" v="678" actId="478"/>
          <ac:picMkLst>
            <pc:docMk/>
            <pc:sldMk cId="974198211" sldId="285"/>
            <ac:picMk id="6" creationId="{27B63DEB-EFFD-9B06-FA68-600C14D9E80C}"/>
          </ac:picMkLst>
        </pc:picChg>
      </pc:sldChg>
      <pc:sldChg chg="addSp delSp modSp add mod">
        <pc:chgData name="Gabriele Medas" userId="2c890388a3fd181d" providerId="LiveId" clId="{783D3704-1104-4269-AF82-805D0648F7CE}" dt="2024-09-16T21:03:19.537" v="6571" actId="20577"/>
        <pc:sldMkLst>
          <pc:docMk/>
          <pc:sldMk cId="301092000" sldId="286"/>
        </pc:sldMkLst>
        <pc:spChg chg="mod">
          <ac:chgData name="Gabriele Medas" userId="2c890388a3fd181d" providerId="LiveId" clId="{783D3704-1104-4269-AF82-805D0648F7CE}" dt="2024-09-16T21:03:19.537" v="6571" actId="20577"/>
          <ac:spMkLst>
            <pc:docMk/>
            <pc:sldMk cId="301092000" sldId="286"/>
            <ac:spMk id="3" creationId="{924C31CF-ADC2-3951-4B9B-6E51198FE526}"/>
          </ac:spMkLst>
        </pc:spChg>
        <pc:spChg chg="mod">
          <ac:chgData name="Gabriele Medas" userId="2c890388a3fd181d" providerId="LiveId" clId="{783D3704-1104-4269-AF82-805D0648F7CE}" dt="2024-09-06T11:11:11.397" v="1115"/>
          <ac:spMkLst>
            <pc:docMk/>
            <pc:sldMk cId="301092000" sldId="286"/>
            <ac:spMk id="148" creationId="{00000000-0000-0000-0000-000000000000}"/>
          </ac:spMkLst>
        </pc:spChg>
        <pc:picChg chg="del">
          <ac:chgData name="Gabriele Medas" userId="2c890388a3fd181d" providerId="LiveId" clId="{783D3704-1104-4269-AF82-805D0648F7CE}" dt="2024-09-06T11:09:06.283" v="1104" actId="478"/>
          <ac:picMkLst>
            <pc:docMk/>
            <pc:sldMk cId="301092000" sldId="286"/>
            <ac:picMk id="2" creationId="{CB635BEF-6CFD-D4CB-5BBD-DB78AE7CAF35}"/>
          </ac:picMkLst>
        </pc:picChg>
        <pc:picChg chg="add mod">
          <ac:chgData name="Gabriele Medas" userId="2c890388a3fd181d" providerId="LiveId" clId="{783D3704-1104-4269-AF82-805D0648F7CE}" dt="2024-09-06T11:10:06.160" v="1113" actId="14100"/>
          <ac:picMkLst>
            <pc:docMk/>
            <pc:sldMk cId="301092000" sldId="286"/>
            <ac:picMk id="4" creationId="{0CD5F509-7F23-505D-61E4-3D8A8E39BA5B}"/>
          </ac:picMkLst>
        </pc:picChg>
      </pc:sldChg>
      <pc:sldChg chg="addSp delSp modSp add mod ord">
        <pc:chgData name="Gabriele Medas" userId="2c890388a3fd181d" providerId="LiveId" clId="{783D3704-1104-4269-AF82-805D0648F7CE}" dt="2024-09-10T20:19:27.115" v="4590" actId="20577"/>
        <pc:sldMkLst>
          <pc:docMk/>
          <pc:sldMk cId="19728780" sldId="287"/>
        </pc:sldMkLst>
        <pc:spChg chg="mod">
          <ac:chgData name="Gabriele Medas" userId="2c890388a3fd181d" providerId="LiveId" clId="{783D3704-1104-4269-AF82-805D0648F7CE}" dt="2024-09-10T20:19:27.115" v="4590" actId="20577"/>
          <ac:spMkLst>
            <pc:docMk/>
            <pc:sldMk cId="19728780" sldId="287"/>
            <ac:spMk id="3" creationId="{924C31CF-ADC2-3951-4B9B-6E51198FE526}"/>
          </ac:spMkLst>
        </pc:spChg>
        <pc:spChg chg="mod">
          <ac:chgData name="Gabriele Medas" userId="2c890388a3fd181d" providerId="LiveId" clId="{783D3704-1104-4269-AF82-805D0648F7CE}" dt="2024-09-07T13:01:23.405" v="1711" actId="20577"/>
          <ac:spMkLst>
            <pc:docMk/>
            <pc:sldMk cId="19728780" sldId="287"/>
            <ac:spMk id="148" creationId="{00000000-0000-0000-0000-000000000000}"/>
          </ac:spMkLst>
        </pc:spChg>
        <pc:spChg chg="del">
          <ac:chgData name="Gabriele Medas" userId="2c890388a3fd181d" providerId="LiveId" clId="{783D3704-1104-4269-AF82-805D0648F7CE}" dt="2024-09-06T11:20:20.715" v="1216" actId="478"/>
          <ac:spMkLst>
            <pc:docMk/>
            <pc:sldMk cId="19728780" sldId="287"/>
            <ac:spMk id="152" creationId="{00000000-0000-0000-0000-000000000000}"/>
          </ac:spMkLst>
        </pc:spChg>
        <pc:picChg chg="add del mod">
          <ac:chgData name="Gabriele Medas" userId="2c890388a3fd181d" providerId="LiveId" clId="{783D3704-1104-4269-AF82-805D0648F7CE}" dt="2024-09-07T13:01:07.044" v="1705" actId="478"/>
          <ac:picMkLst>
            <pc:docMk/>
            <pc:sldMk cId="19728780" sldId="287"/>
            <ac:picMk id="2" creationId="{3E30EE68-A3CD-54A2-2F19-95289CC2B843}"/>
          </ac:picMkLst>
        </pc:picChg>
        <pc:picChg chg="del">
          <ac:chgData name="Gabriele Medas" userId="2c890388a3fd181d" providerId="LiveId" clId="{783D3704-1104-4269-AF82-805D0648F7CE}" dt="2024-09-06T11:20:04.816" v="1214" actId="478"/>
          <ac:picMkLst>
            <pc:docMk/>
            <pc:sldMk cId="19728780" sldId="287"/>
            <ac:picMk id="4" creationId="{0CD5F509-7F23-505D-61E4-3D8A8E39BA5B}"/>
          </ac:picMkLst>
        </pc:picChg>
        <pc:picChg chg="add mod">
          <ac:chgData name="Gabriele Medas" userId="2c890388a3fd181d" providerId="LiveId" clId="{783D3704-1104-4269-AF82-805D0648F7CE}" dt="2024-09-07T13:13:00.653" v="1964" actId="14100"/>
          <ac:picMkLst>
            <pc:docMk/>
            <pc:sldMk cId="19728780" sldId="287"/>
            <ac:picMk id="5" creationId="{8C80B224-8A62-3DD8-4132-86979D563E09}"/>
          </ac:picMkLst>
        </pc:picChg>
      </pc:sldChg>
      <pc:sldChg chg="addSp modSp add del mod">
        <pc:chgData name="Gabriele Medas" userId="2c890388a3fd181d" providerId="LiveId" clId="{783D3704-1104-4269-AF82-805D0648F7CE}" dt="2024-09-06T13:30:51.719" v="1657" actId="47"/>
        <pc:sldMkLst>
          <pc:docMk/>
          <pc:sldMk cId="2391794468" sldId="288"/>
        </pc:sldMkLst>
        <pc:picChg chg="add mod">
          <ac:chgData name="Gabriele Medas" userId="2c890388a3fd181d" providerId="LiveId" clId="{783D3704-1104-4269-AF82-805D0648F7CE}" dt="2024-09-06T13:30:29.309" v="1656" actId="1076"/>
          <ac:picMkLst>
            <pc:docMk/>
            <pc:sldMk cId="2391794468" sldId="288"/>
            <ac:picMk id="2" creationId="{D754B644-CC35-EC75-8983-CD8AB32248BB}"/>
          </ac:picMkLst>
        </pc:picChg>
        <pc:picChg chg="mod">
          <ac:chgData name="Gabriele Medas" userId="2c890388a3fd181d" providerId="LiveId" clId="{783D3704-1104-4269-AF82-805D0648F7CE}" dt="2024-09-06T13:30:12.183" v="1653" actId="1076"/>
          <ac:picMkLst>
            <pc:docMk/>
            <pc:sldMk cId="2391794468" sldId="288"/>
            <ac:picMk id="135" creationId="{00000000-0000-0000-0000-000000000000}"/>
          </ac:picMkLst>
        </pc:picChg>
      </pc:sldChg>
      <pc:sldChg chg="addSp delSp modSp add mod ord">
        <pc:chgData name="Gabriele Medas" userId="2c890388a3fd181d" providerId="LiveId" clId="{783D3704-1104-4269-AF82-805D0648F7CE}" dt="2024-09-19T11:47:40.894" v="6979" actId="20577"/>
        <pc:sldMkLst>
          <pc:docMk/>
          <pc:sldMk cId="4223158711" sldId="288"/>
        </pc:sldMkLst>
        <pc:spChg chg="del mod">
          <ac:chgData name="Gabriele Medas" userId="2c890388a3fd181d" providerId="LiveId" clId="{783D3704-1104-4269-AF82-805D0648F7CE}" dt="2024-09-06T13:33:02.219" v="1683" actId="478"/>
          <ac:spMkLst>
            <pc:docMk/>
            <pc:sldMk cId="4223158711" sldId="288"/>
            <ac:spMk id="3" creationId="{5D6765D4-D409-9FF2-EF2E-70271A302AE1}"/>
          </ac:spMkLst>
        </pc:spChg>
        <pc:spChg chg="mod">
          <ac:chgData name="Gabriele Medas" userId="2c890388a3fd181d" providerId="LiveId" clId="{783D3704-1104-4269-AF82-805D0648F7CE}" dt="2024-09-11T18:48:13.108" v="5241" actId="27636"/>
          <ac:spMkLst>
            <pc:docMk/>
            <pc:sldMk cId="4223158711" sldId="288"/>
            <ac:spMk id="302" creationId="{00000000-0000-0000-0000-000000000000}"/>
          </ac:spMkLst>
        </pc:spChg>
        <pc:spChg chg="add del mod">
          <ac:chgData name="Gabriele Medas" userId="2c890388a3fd181d" providerId="LiveId" clId="{783D3704-1104-4269-AF82-805D0648F7CE}" dt="2024-09-19T11:47:40.894" v="6979" actId="20577"/>
          <ac:spMkLst>
            <pc:docMk/>
            <pc:sldMk cId="4223158711" sldId="288"/>
            <ac:spMk id="306" creationId="{00000000-0000-0000-0000-000000000000}"/>
          </ac:spMkLst>
        </pc:spChg>
        <pc:cxnChg chg="mod">
          <ac:chgData name="Gabriele Medas" userId="2c890388a3fd181d" providerId="LiveId" clId="{783D3704-1104-4269-AF82-805D0648F7CE}" dt="2024-09-11T18:48:07.270" v="5239" actId="1076"/>
          <ac:cxnSpMkLst>
            <pc:docMk/>
            <pc:sldMk cId="4223158711" sldId="288"/>
            <ac:cxnSpMk id="304" creationId="{00000000-0000-0000-0000-000000000000}"/>
          </ac:cxnSpMkLst>
        </pc:cxnChg>
        <pc:cxnChg chg="del">
          <ac:chgData name="Gabriele Medas" userId="2c890388a3fd181d" providerId="LiveId" clId="{783D3704-1104-4269-AF82-805D0648F7CE}" dt="2024-09-11T18:47:54.520" v="5238" actId="478"/>
          <ac:cxnSpMkLst>
            <pc:docMk/>
            <pc:sldMk cId="4223158711" sldId="288"/>
            <ac:cxnSpMk id="305" creationId="{00000000-0000-0000-0000-000000000000}"/>
          </ac:cxnSpMkLst>
        </pc:cxnChg>
      </pc:sldChg>
      <pc:sldChg chg="modSp add mod">
        <pc:chgData name="Gabriele Medas" userId="2c890388a3fd181d" providerId="LiveId" clId="{783D3704-1104-4269-AF82-805D0648F7CE}" dt="2024-09-11T18:45:58.391" v="5221" actId="1076"/>
        <pc:sldMkLst>
          <pc:docMk/>
          <pc:sldMk cId="1375303737" sldId="289"/>
        </pc:sldMkLst>
        <pc:spChg chg="mod">
          <ac:chgData name="Gabriele Medas" userId="2c890388a3fd181d" providerId="LiveId" clId="{783D3704-1104-4269-AF82-805D0648F7CE}" dt="2024-09-11T18:45:58.391" v="5221" actId="1076"/>
          <ac:spMkLst>
            <pc:docMk/>
            <pc:sldMk cId="1375303737" sldId="289"/>
            <ac:spMk id="3" creationId="{924C31CF-ADC2-3951-4B9B-6E51198FE526}"/>
          </ac:spMkLst>
        </pc:spChg>
      </pc:sldChg>
      <pc:sldChg chg="addSp delSp modSp add mod">
        <pc:chgData name="Gabriele Medas" userId="2c890388a3fd181d" providerId="LiveId" clId="{783D3704-1104-4269-AF82-805D0648F7CE}" dt="2024-09-15T17:04:44.563" v="5860" actId="20577"/>
        <pc:sldMkLst>
          <pc:docMk/>
          <pc:sldMk cId="3282971131" sldId="290"/>
        </pc:sldMkLst>
        <pc:spChg chg="mod">
          <ac:chgData name="Gabriele Medas" userId="2c890388a3fd181d" providerId="LiveId" clId="{783D3704-1104-4269-AF82-805D0648F7CE}" dt="2024-09-07T13:15:46.641" v="1976" actId="20577"/>
          <ac:spMkLst>
            <pc:docMk/>
            <pc:sldMk cId="3282971131" sldId="290"/>
            <ac:spMk id="3" creationId="{924C31CF-ADC2-3951-4B9B-6E51198FE526}"/>
          </ac:spMkLst>
        </pc:spChg>
        <pc:spChg chg="add del">
          <ac:chgData name="Gabriele Medas" userId="2c890388a3fd181d" providerId="LiveId" clId="{783D3704-1104-4269-AF82-805D0648F7CE}" dt="2024-09-07T13:14:08.389" v="1966" actId="22"/>
          <ac:spMkLst>
            <pc:docMk/>
            <pc:sldMk cId="3282971131" sldId="290"/>
            <ac:spMk id="4" creationId="{17EB9834-5A79-8C04-65D3-6B1FE5C76DBF}"/>
          </ac:spMkLst>
        </pc:spChg>
        <pc:spChg chg="add mod">
          <ac:chgData name="Gabriele Medas" userId="2c890388a3fd181d" providerId="LiveId" clId="{783D3704-1104-4269-AF82-805D0648F7CE}" dt="2024-09-07T13:15:39.214" v="1975"/>
          <ac:spMkLst>
            <pc:docMk/>
            <pc:sldMk cId="3282971131" sldId="290"/>
            <ac:spMk id="7" creationId="{6853ABC8-8DE5-CCA5-D74A-6DDC9CD7EF90}"/>
          </ac:spMkLst>
        </pc:spChg>
        <pc:spChg chg="add mod">
          <ac:chgData name="Gabriele Medas" userId="2c890388a3fd181d" providerId="LiveId" clId="{783D3704-1104-4269-AF82-805D0648F7CE}" dt="2024-09-15T17:04:44.563" v="5860" actId="20577"/>
          <ac:spMkLst>
            <pc:docMk/>
            <pc:sldMk cId="3282971131" sldId="290"/>
            <ac:spMk id="8" creationId="{422804C5-4071-4EAF-087B-89A5396ED7FC}"/>
          </ac:spMkLst>
        </pc:spChg>
        <pc:spChg chg="mod">
          <ac:chgData name="Gabriele Medas" userId="2c890388a3fd181d" providerId="LiveId" clId="{783D3704-1104-4269-AF82-805D0648F7CE}" dt="2024-09-07T13:14:16.091" v="1967"/>
          <ac:spMkLst>
            <pc:docMk/>
            <pc:sldMk cId="3282971131" sldId="290"/>
            <ac:spMk id="148" creationId="{00000000-0000-0000-0000-000000000000}"/>
          </ac:spMkLst>
        </pc:spChg>
        <pc:picChg chg="del">
          <ac:chgData name="Gabriele Medas" userId="2c890388a3fd181d" providerId="LiveId" clId="{783D3704-1104-4269-AF82-805D0648F7CE}" dt="2024-09-07T13:03:18.908" v="1717" actId="478"/>
          <ac:picMkLst>
            <pc:docMk/>
            <pc:sldMk cId="3282971131" sldId="290"/>
            <ac:picMk id="5" creationId="{8C80B224-8A62-3DD8-4132-86979D563E09}"/>
          </ac:picMkLst>
        </pc:picChg>
        <pc:picChg chg="add mod">
          <ac:chgData name="Gabriele Medas" userId="2c890388a3fd181d" providerId="LiveId" clId="{783D3704-1104-4269-AF82-805D0648F7CE}" dt="2024-09-08T15:09:10.508" v="2386" actId="14100"/>
          <ac:picMkLst>
            <pc:docMk/>
            <pc:sldMk cId="3282971131" sldId="290"/>
            <ac:picMk id="6" creationId="{75CD21E6-0038-59EB-747F-B197E6FD9641}"/>
          </ac:picMkLst>
        </pc:picChg>
      </pc:sldChg>
      <pc:sldChg chg="addSp delSp modSp add mod ord">
        <pc:chgData name="Gabriele Medas" userId="2c890388a3fd181d" providerId="LiveId" clId="{783D3704-1104-4269-AF82-805D0648F7CE}" dt="2024-09-09T16:28:05.390" v="3019" actId="20577"/>
        <pc:sldMkLst>
          <pc:docMk/>
          <pc:sldMk cId="3069874165" sldId="291"/>
        </pc:sldMkLst>
        <pc:spChg chg="mod">
          <ac:chgData name="Gabriele Medas" userId="2c890388a3fd181d" providerId="LiveId" clId="{783D3704-1104-4269-AF82-805D0648F7CE}" dt="2024-09-09T16:28:05.390" v="3019" actId="20577"/>
          <ac:spMkLst>
            <pc:docMk/>
            <pc:sldMk cId="3069874165" sldId="291"/>
            <ac:spMk id="3" creationId="{924C31CF-ADC2-3951-4B9B-6E51198FE526}"/>
          </ac:spMkLst>
        </pc:spChg>
        <pc:spChg chg="mod">
          <ac:chgData name="Gabriele Medas" userId="2c890388a3fd181d" providerId="LiveId" clId="{783D3704-1104-4269-AF82-805D0648F7CE}" dt="2024-09-07T13:20:06.796" v="2018" actId="20577"/>
          <ac:spMkLst>
            <pc:docMk/>
            <pc:sldMk cId="3069874165" sldId="291"/>
            <ac:spMk id="148" creationId="{00000000-0000-0000-0000-000000000000}"/>
          </ac:spMkLst>
        </pc:spChg>
        <pc:picChg chg="del">
          <ac:chgData name="Gabriele Medas" userId="2c890388a3fd181d" providerId="LiveId" clId="{783D3704-1104-4269-AF82-805D0648F7CE}" dt="2024-09-07T13:18:59.320" v="1991" actId="478"/>
          <ac:picMkLst>
            <pc:docMk/>
            <pc:sldMk cId="3069874165" sldId="291"/>
            <ac:picMk id="2" creationId="{3E30EE68-A3CD-54A2-2F19-95289CC2B843}"/>
          </ac:picMkLst>
        </pc:picChg>
        <pc:picChg chg="add mod">
          <ac:chgData name="Gabriele Medas" userId="2c890388a3fd181d" providerId="LiveId" clId="{783D3704-1104-4269-AF82-805D0648F7CE}" dt="2024-09-07T13:21:09.978" v="2025" actId="1076"/>
          <ac:picMkLst>
            <pc:docMk/>
            <pc:sldMk cId="3069874165" sldId="291"/>
            <ac:picMk id="4" creationId="{A9F00814-69F2-FA08-9D41-490AB836DAD4}"/>
          </ac:picMkLst>
        </pc:picChg>
      </pc:sldChg>
      <pc:sldChg chg="addSp delSp modSp add mod">
        <pc:chgData name="Gabriele Medas" userId="2c890388a3fd181d" providerId="LiveId" clId="{783D3704-1104-4269-AF82-805D0648F7CE}" dt="2024-09-11T18:39:55.667" v="5210" actId="20577"/>
        <pc:sldMkLst>
          <pc:docMk/>
          <pc:sldMk cId="390765984" sldId="292"/>
        </pc:sldMkLst>
        <pc:spChg chg="mod">
          <ac:chgData name="Gabriele Medas" userId="2c890388a3fd181d" providerId="LiveId" clId="{783D3704-1104-4269-AF82-805D0648F7CE}" dt="2024-09-11T18:39:55.667" v="5210" actId="20577"/>
          <ac:spMkLst>
            <pc:docMk/>
            <pc:sldMk cId="390765984" sldId="292"/>
            <ac:spMk id="3" creationId="{924C31CF-ADC2-3951-4B9B-6E51198FE526}"/>
          </ac:spMkLst>
        </pc:spChg>
        <pc:spChg chg="mod">
          <ac:chgData name="Gabriele Medas" userId="2c890388a3fd181d" providerId="LiveId" clId="{783D3704-1104-4269-AF82-805D0648F7CE}" dt="2024-09-07T13:25:33.656" v="2031" actId="20577"/>
          <ac:spMkLst>
            <pc:docMk/>
            <pc:sldMk cId="390765984" sldId="292"/>
            <ac:spMk id="148" creationId="{00000000-0000-0000-0000-000000000000}"/>
          </ac:spMkLst>
        </pc:spChg>
        <pc:picChg chg="add mod">
          <ac:chgData name="Gabriele Medas" userId="2c890388a3fd181d" providerId="LiveId" clId="{783D3704-1104-4269-AF82-805D0648F7CE}" dt="2024-09-07T13:27:49.856" v="2034" actId="14100"/>
          <ac:picMkLst>
            <pc:docMk/>
            <pc:sldMk cId="390765984" sldId="292"/>
            <ac:picMk id="2" creationId="{AFF97C8D-9736-3487-1114-DC060E399FBB}"/>
          </ac:picMkLst>
        </pc:picChg>
        <pc:picChg chg="del">
          <ac:chgData name="Gabriele Medas" userId="2c890388a3fd181d" providerId="LiveId" clId="{783D3704-1104-4269-AF82-805D0648F7CE}" dt="2024-09-07T13:24:10.610" v="2027" actId="478"/>
          <ac:picMkLst>
            <pc:docMk/>
            <pc:sldMk cId="390765984" sldId="292"/>
            <ac:picMk id="4" creationId="{A9F00814-69F2-FA08-9D41-490AB836DAD4}"/>
          </ac:picMkLst>
        </pc:picChg>
      </pc:sldChg>
      <pc:sldChg chg="addSp delSp modSp add mod">
        <pc:chgData name="Gabriele Medas" userId="2c890388a3fd181d" providerId="LiveId" clId="{783D3704-1104-4269-AF82-805D0648F7CE}" dt="2024-09-17T14:55:33.373" v="6688" actId="20577"/>
        <pc:sldMkLst>
          <pc:docMk/>
          <pc:sldMk cId="899129470" sldId="293"/>
        </pc:sldMkLst>
        <pc:spChg chg="mod">
          <ac:chgData name="Gabriele Medas" userId="2c890388a3fd181d" providerId="LiveId" clId="{783D3704-1104-4269-AF82-805D0648F7CE}" dt="2024-09-17T14:55:33.373" v="6688" actId="20577"/>
          <ac:spMkLst>
            <pc:docMk/>
            <pc:sldMk cId="899129470" sldId="293"/>
            <ac:spMk id="3" creationId="{924C31CF-ADC2-3951-4B9B-6E51198FE526}"/>
          </ac:spMkLst>
        </pc:spChg>
        <pc:spChg chg="mod">
          <ac:chgData name="Gabriele Medas" userId="2c890388a3fd181d" providerId="LiveId" clId="{783D3704-1104-4269-AF82-805D0648F7CE}" dt="2024-09-07T13:30:27.354" v="2040"/>
          <ac:spMkLst>
            <pc:docMk/>
            <pc:sldMk cId="899129470" sldId="293"/>
            <ac:spMk id="148" creationId="{00000000-0000-0000-0000-000000000000}"/>
          </ac:spMkLst>
        </pc:spChg>
        <pc:picChg chg="del">
          <ac:chgData name="Gabriele Medas" userId="2c890388a3fd181d" providerId="LiveId" clId="{783D3704-1104-4269-AF82-805D0648F7CE}" dt="2024-09-07T13:30:12.192" v="2036" actId="478"/>
          <ac:picMkLst>
            <pc:docMk/>
            <pc:sldMk cId="899129470" sldId="293"/>
            <ac:picMk id="2" creationId="{AFF97C8D-9736-3487-1114-DC060E399FBB}"/>
          </ac:picMkLst>
        </pc:picChg>
        <pc:picChg chg="add mod">
          <ac:chgData name="Gabriele Medas" userId="2c890388a3fd181d" providerId="LiveId" clId="{783D3704-1104-4269-AF82-805D0648F7CE}" dt="2024-09-07T13:31:16.448" v="2044" actId="1076"/>
          <ac:picMkLst>
            <pc:docMk/>
            <pc:sldMk cId="899129470" sldId="293"/>
            <ac:picMk id="4" creationId="{EA5E378F-7D2F-8152-15BA-25037A3FE3AA}"/>
          </ac:picMkLst>
        </pc:picChg>
      </pc:sldChg>
      <pc:sldChg chg="addSp delSp modSp add mod">
        <pc:chgData name="Gabriele Medas" userId="2c890388a3fd181d" providerId="LiveId" clId="{783D3704-1104-4269-AF82-805D0648F7CE}" dt="2024-09-11T18:34:20.228" v="5175" actId="1076"/>
        <pc:sldMkLst>
          <pc:docMk/>
          <pc:sldMk cId="3167202413" sldId="294"/>
        </pc:sldMkLst>
        <pc:spChg chg="mod">
          <ac:chgData name="Gabriele Medas" userId="2c890388a3fd181d" providerId="LiveId" clId="{783D3704-1104-4269-AF82-805D0648F7CE}" dt="2024-09-11T18:34:20.228" v="5175" actId="1076"/>
          <ac:spMkLst>
            <pc:docMk/>
            <pc:sldMk cId="3167202413" sldId="294"/>
            <ac:spMk id="3" creationId="{924C31CF-ADC2-3951-4B9B-6E51198FE526}"/>
          </ac:spMkLst>
        </pc:spChg>
        <pc:spChg chg="mod">
          <ac:chgData name="Gabriele Medas" userId="2c890388a3fd181d" providerId="LiveId" clId="{783D3704-1104-4269-AF82-805D0648F7CE}" dt="2024-09-07T14:03:51.910" v="2047"/>
          <ac:spMkLst>
            <pc:docMk/>
            <pc:sldMk cId="3167202413" sldId="294"/>
            <ac:spMk id="148" creationId="{00000000-0000-0000-0000-000000000000}"/>
          </ac:spMkLst>
        </pc:spChg>
        <pc:picChg chg="add mod">
          <ac:chgData name="Gabriele Medas" userId="2c890388a3fd181d" providerId="LiveId" clId="{783D3704-1104-4269-AF82-805D0648F7CE}" dt="2024-09-07T14:04:25.150" v="2050" actId="14100"/>
          <ac:picMkLst>
            <pc:docMk/>
            <pc:sldMk cId="3167202413" sldId="294"/>
            <ac:picMk id="2" creationId="{94A940D7-A4F6-5ACE-921D-A01A1527594B}"/>
          </ac:picMkLst>
        </pc:picChg>
        <pc:picChg chg="del">
          <ac:chgData name="Gabriele Medas" userId="2c890388a3fd181d" providerId="LiveId" clId="{783D3704-1104-4269-AF82-805D0648F7CE}" dt="2024-09-07T14:00:22.874" v="2046" actId="478"/>
          <ac:picMkLst>
            <pc:docMk/>
            <pc:sldMk cId="3167202413" sldId="294"/>
            <ac:picMk id="4" creationId="{EA5E378F-7D2F-8152-15BA-25037A3FE3AA}"/>
          </ac:picMkLst>
        </pc:picChg>
      </pc:sldChg>
      <pc:sldChg chg="addSp delSp modSp add mod">
        <pc:chgData name="Gabriele Medas" userId="2c890388a3fd181d" providerId="LiveId" clId="{783D3704-1104-4269-AF82-805D0648F7CE}" dt="2024-09-10T16:32:36.772" v="3470" actId="20577"/>
        <pc:sldMkLst>
          <pc:docMk/>
          <pc:sldMk cId="2664789297" sldId="295"/>
        </pc:sldMkLst>
        <pc:spChg chg="mod">
          <ac:chgData name="Gabriele Medas" userId="2c890388a3fd181d" providerId="LiveId" clId="{783D3704-1104-4269-AF82-805D0648F7CE}" dt="2024-09-10T16:32:36.772" v="3470" actId="20577"/>
          <ac:spMkLst>
            <pc:docMk/>
            <pc:sldMk cId="2664789297" sldId="295"/>
            <ac:spMk id="3" creationId="{924C31CF-ADC2-3951-4B9B-6E51198FE526}"/>
          </ac:spMkLst>
        </pc:spChg>
        <pc:spChg chg="mod">
          <ac:chgData name="Gabriele Medas" userId="2c890388a3fd181d" providerId="LiveId" clId="{783D3704-1104-4269-AF82-805D0648F7CE}" dt="2024-09-07T14:06:32.624" v="2055" actId="20577"/>
          <ac:spMkLst>
            <pc:docMk/>
            <pc:sldMk cId="2664789297" sldId="295"/>
            <ac:spMk id="148" creationId="{00000000-0000-0000-0000-000000000000}"/>
          </ac:spMkLst>
        </pc:spChg>
        <pc:picChg chg="del">
          <ac:chgData name="Gabriele Medas" userId="2c890388a3fd181d" providerId="LiveId" clId="{783D3704-1104-4269-AF82-805D0648F7CE}" dt="2024-09-07T14:05:31.081" v="2052" actId="478"/>
          <ac:picMkLst>
            <pc:docMk/>
            <pc:sldMk cId="2664789297" sldId="295"/>
            <ac:picMk id="2" creationId="{94A940D7-A4F6-5ACE-921D-A01A1527594B}"/>
          </ac:picMkLst>
        </pc:picChg>
        <pc:picChg chg="add mod">
          <ac:chgData name="Gabriele Medas" userId="2c890388a3fd181d" providerId="LiveId" clId="{783D3704-1104-4269-AF82-805D0648F7CE}" dt="2024-09-07T14:07:22.147" v="2058" actId="14100"/>
          <ac:picMkLst>
            <pc:docMk/>
            <pc:sldMk cId="2664789297" sldId="295"/>
            <ac:picMk id="4" creationId="{C54CDCB2-627C-ECDE-333F-0A2C974CBE34}"/>
          </ac:picMkLst>
        </pc:picChg>
      </pc:sldChg>
      <pc:sldChg chg="addSp delSp modSp add mod">
        <pc:chgData name="Gabriele Medas" userId="2c890388a3fd181d" providerId="LiveId" clId="{783D3704-1104-4269-AF82-805D0648F7CE}" dt="2024-09-17T15:03:00.170" v="6749" actId="1076"/>
        <pc:sldMkLst>
          <pc:docMk/>
          <pc:sldMk cId="145145631" sldId="296"/>
        </pc:sldMkLst>
        <pc:spChg chg="mod">
          <ac:chgData name="Gabriele Medas" userId="2c890388a3fd181d" providerId="LiveId" clId="{783D3704-1104-4269-AF82-805D0648F7CE}" dt="2024-09-17T15:03:00.170" v="6749" actId="1076"/>
          <ac:spMkLst>
            <pc:docMk/>
            <pc:sldMk cId="145145631" sldId="296"/>
            <ac:spMk id="3" creationId="{924C31CF-ADC2-3951-4B9B-6E51198FE526}"/>
          </ac:spMkLst>
        </pc:spChg>
        <pc:spChg chg="mod">
          <ac:chgData name="Gabriele Medas" userId="2c890388a3fd181d" providerId="LiveId" clId="{783D3704-1104-4269-AF82-805D0648F7CE}" dt="2024-09-07T14:14:28.619" v="2070" actId="255"/>
          <ac:spMkLst>
            <pc:docMk/>
            <pc:sldMk cId="145145631" sldId="296"/>
            <ac:spMk id="148" creationId="{00000000-0000-0000-0000-000000000000}"/>
          </ac:spMkLst>
        </pc:spChg>
        <pc:picChg chg="add mod">
          <ac:chgData name="Gabriele Medas" userId="2c890388a3fd181d" providerId="LiveId" clId="{783D3704-1104-4269-AF82-805D0648F7CE}" dt="2024-09-07T14:14:11.766" v="2069" actId="14100"/>
          <ac:picMkLst>
            <pc:docMk/>
            <pc:sldMk cId="145145631" sldId="296"/>
            <ac:picMk id="2" creationId="{DD554AEC-2732-DAA0-A944-E2CA101FF4AB}"/>
          </ac:picMkLst>
        </pc:picChg>
        <pc:picChg chg="del">
          <ac:chgData name="Gabriele Medas" userId="2c890388a3fd181d" providerId="LiveId" clId="{783D3704-1104-4269-AF82-805D0648F7CE}" dt="2024-09-07T14:08:40.368" v="2060" actId="478"/>
          <ac:picMkLst>
            <pc:docMk/>
            <pc:sldMk cId="145145631" sldId="296"/>
            <ac:picMk id="4" creationId="{C54CDCB2-627C-ECDE-333F-0A2C974CBE34}"/>
          </ac:picMkLst>
        </pc:picChg>
      </pc:sldChg>
      <pc:sldChg chg="addSp delSp modSp add mod ord">
        <pc:chgData name="Gabriele Medas" userId="2c890388a3fd181d" providerId="LiveId" clId="{783D3704-1104-4269-AF82-805D0648F7CE}" dt="2024-09-10T19:53:10.353" v="4363" actId="1076"/>
        <pc:sldMkLst>
          <pc:docMk/>
          <pc:sldMk cId="1088655127" sldId="297"/>
        </pc:sldMkLst>
        <pc:spChg chg="mod">
          <ac:chgData name="Gabriele Medas" userId="2c890388a3fd181d" providerId="LiveId" clId="{783D3704-1104-4269-AF82-805D0648F7CE}" dt="2024-09-10T19:53:10.353" v="4363" actId="1076"/>
          <ac:spMkLst>
            <pc:docMk/>
            <pc:sldMk cId="1088655127" sldId="297"/>
            <ac:spMk id="3" creationId="{924C31CF-ADC2-3951-4B9B-6E51198FE526}"/>
          </ac:spMkLst>
        </pc:spChg>
        <pc:spChg chg="mod">
          <ac:chgData name="Gabriele Medas" userId="2c890388a3fd181d" providerId="LiveId" clId="{783D3704-1104-4269-AF82-805D0648F7CE}" dt="2024-09-07T14:18:46.454" v="2075"/>
          <ac:spMkLst>
            <pc:docMk/>
            <pc:sldMk cId="1088655127" sldId="297"/>
            <ac:spMk id="148" creationId="{00000000-0000-0000-0000-000000000000}"/>
          </ac:spMkLst>
        </pc:spChg>
        <pc:picChg chg="add mod">
          <ac:chgData name="Gabriele Medas" userId="2c890388a3fd181d" providerId="LiveId" clId="{783D3704-1104-4269-AF82-805D0648F7CE}" dt="2024-09-07T14:20:35.129" v="2078" actId="14100"/>
          <ac:picMkLst>
            <pc:docMk/>
            <pc:sldMk cId="1088655127" sldId="297"/>
            <ac:picMk id="2" creationId="{2B629458-3524-1CE9-2CF1-BBFE6A4DB2B5}"/>
          </ac:picMkLst>
        </pc:picChg>
        <pc:picChg chg="del">
          <ac:chgData name="Gabriele Medas" userId="2c890388a3fd181d" providerId="LiveId" clId="{783D3704-1104-4269-AF82-805D0648F7CE}" dt="2024-09-07T14:14:47.757" v="2074" actId="478"/>
          <ac:picMkLst>
            <pc:docMk/>
            <pc:sldMk cId="1088655127" sldId="297"/>
            <ac:picMk id="4" creationId="{C54CDCB2-627C-ECDE-333F-0A2C974CBE34}"/>
          </ac:picMkLst>
        </pc:picChg>
      </pc:sldChg>
      <pc:sldChg chg="addSp delSp modSp add mod">
        <pc:chgData name="Gabriele Medas" userId="2c890388a3fd181d" providerId="LiveId" clId="{783D3704-1104-4269-AF82-805D0648F7CE}" dt="2024-09-11T18:44:32.707" v="5220" actId="1076"/>
        <pc:sldMkLst>
          <pc:docMk/>
          <pc:sldMk cId="3188717189" sldId="298"/>
        </pc:sldMkLst>
        <pc:spChg chg="mod">
          <ac:chgData name="Gabriele Medas" userId="2c890388a3fd181d" providerId="LiveId" clId="{783D3704-1104-4269-AF82-805D0648F7CE}" dt="2024-09-11T18:44:32.707" v="5220" actId="1076"/>
          <ac:spMkLst>
            <pc:docMk/>
            <pc:sldMk cId="3188717189" sldId="298"/>
            <ac:spMk id="3" creationId="{924C31CF-ADC2-3951-4B9B-6E51198FE526}"/>
          </ac:spMkLst>
        </pc:spChg>
        <pc:spChg chg="mod">
          <ac:chgData name="Gabriele Medas" userId="2c890388a3fd181d" providerId="LiveId" clId="{783D3704-1104-4269-AF82-805D0648F7CE}" dt="2024-09-07T14:21:51.332" v="2087" actId="20577"/>
          <ac:spMkLst>
            <pc:docMk/>
            <pc:sldMk cId="3188717189" sldId="298"/>
            <ac:spMk id="148" creationId="{00000000-0000-0000-0000-000000000000}"/>
          </ac:spMkLst>
        </pc:spChg>
        <pc:picChg chg="del">
          <ac:chgData name="Gabriele Medas" userId="2c890388a3fd181d" providerId="LiveId" clId="{783D3704-1104-4269-AF82-805D0648F7CE}" dt="2024-09-07T14:20:58.201" v="2080" actId="478"/>
          <ac:picMkLst>
            <pc:docMk/>
            <pc:sldMk cId="3188717189" sldId="298"/>
            <ac:picMk id="2" creationId="{2B629458-3524-1CE9-2CF1-BBFE6A4DB2B5}"/>
          </ac:picMkLst>
        </pc:picChg>
        <pc:picChg chg="add mod">
          <ac:chgData name="Gabriele Medas" userId="2c890388a3fd181d" providerId="LiveId" clId="{783D3704-1104-4269-AF82-805D0648F7CE}" dt="2024-09-07T14:22:12.202" v="2089" actId="14100"/>
          <ac:picMkLst>
            <pc:docMk/>
            <pc:sldMk cId="3188717189" sldId="298"/>
            <ac:picMk id="4" creationId="{34233038-0087-D21D-D004-8E217FF1DFCA}"/>
          </ac:picMkLst>
        </pc:picChg>
      </pc:sldChg>
      <pc:sldChg chg="addSp delSp modSp add mod">
        <pc:chgData name="Gabriele Medas" userId="2c890388a3fd181d" providerId="LiveId" clId="{783D3704-1104-4269-AF82-805D0648F7CE}" dt="2024-09-11T18:02:01.565" v="4785" actId="14100"/>
        <pc:sldMkLst>
          <pc:docMk/>
          <pc:sldMk cId="682647052" sldId="299"/>
        </pc:sldMkLst>
        <pc:spChg chg="mod">
          <ac:chgData name="Gabriele Medas" userId="2c890388a3fd181d" providerId="LiveId" clId="{783D3704-1104-4269-AF82-805D0648F7CE}" dt="2024-09-10T20:22:22.362" v="4612" actId="20577"/>
          <ac:spMkLst>
            <pc:docMk/>
            <pc:sldMk cId="682647052" sldId="299"/>
            <ac:spMk id="3" creationId="{924C31CF-ADC2-3951-4B9B-6E51198FE526}"/>
          </ac:spMkLst>
        </pc:spChg>
        <pc:spChg chg="mod">
          <ac:chgData name="Gabriele Medas" userId="2c890388a3fd181d" providerId="LiveId" clId="{783D3704-1104-4269-AF82-805D0648F7CE}" dt="2024-09-07T14:29:15.824" v="2100" actId="27636"/>
          <ac:spMkLst>
            <pc:docMk/>
            <pc:sldMk cId="682647052" sldId="299"/>
            <ac:spMk id="148" creationId="{00000000-0000-0000-0000-000000000000}"/>
          </ac:spMkLst>
        </pc:spChg>
        <pc:picChg chg="add mod">
          <ac:chgData name="Gabriele Medas" userId="2c890388a3fd181d" providerId="LiveId" clId="{783D3704-1104-4269-AF82-805D0648F7CE}" dt="2024-09-11T18:02:01.565" v="4785" actId="14100"/>
          <ac:picMkLst>
            <pc:docMk/>
            <pc:sldMk cId="682647052" sldId="299"/>
            <ac:picMk id="2" creationId="{0F80E5AC-9699-C966-0FF1-32D6B8B23BD1}"/>
          </ac:picMkLst>
        </pc:picChg>
        <pc:picChg chg="del">
          <ac:chgData name="Gabriele Medas" userId="2c890388a3fd181d" providerId="LiveId" clId="{783D3704-1104-4269-AF82-805D0648F7CE}" dt="2024-09-07T14:28:24.174" v="2093" actId="478"/>
          <ac:picMkLst>
            <pc:docMk/>
            <pc:sldMk cId="682647052" sldId="299"/>
            <ac:picMk id="4" creationId="{34233038-0087-D21D-D004-8E217FF1DFCA}"/>
          </ac:picMkLst>
        </pc:picChg>
      </pc:sldChg>
      <pc:sldChg chg="addSp delSp modSp add mod">
        <pc:chgData name="Gabriele Medas" userId="2c890388a3fd181d" providerId="LiveId" clId="{783D3704-1104-4269-AF82-805D0648F7CE}" dt="2024-09-17T16:00:10.945" v="6811" actId="20577"/>
        <pc:sldMkLst>
          <pc:docMk/>
          <pc:sldMk cId="367324249" sldId="300"/>
        </pc:sldMkLst>
        <pc:spChg chg="mod">
          <ac:chgData name="Gabriele Medas" userId="2c890388a3fd181d" providerId="LiveId" clId="{783D3704-1104-4269-AF82-805D0648F7CE}" dt="2024-09-17T16:00:10.945" v="6811" actId="20577"/>
          <ac:spMkLst>
            <pc:docMk/>
            <pc:sldMk cId="367324249" sldId="300"/>
            <ac:spMk id="3" creationId="{924C31CF-ADC2-3951-4B9B-6E51198FE526}"/>
          </ac:spMkLst>
        </pc:spChg>
        <pc:spChg chg="mod">
          <ac:chgData name="Gabriele Medas" userId="2c890388a3fd181d" providerId="LiveId" clId="{783D3704-1104-4269-AF82-805D0648F7CE}" dt="2024-09-07T14:55:40.388" v="2257" actId="20577"/>
          <ac:spMkLst>
            <pc:docMk/>
            <pc:sldMk cId="367324249" sldId="300"/>
            <ac:spMk id="148" creationId="{00000000-0000-0000-0000-000000000000}"/>
          </ac:spMkLst>
        </pc:spChg>
        <pc:picChg chg="del">
          <ac:chgData name="Gabriele Medas" userId="2c890388a3fd181d" providerId="LiveId" clId="{783D3704-1104-4269-AF82-805D0648F7CE}" dt="2024-09-07T14:52:48.988" v="2220" actId="478"/>
          <ac:picMkLst>
            <pc:docMk/>
            <pc:sldMk cId="367324249" sldId="300"/>
            <ac:picMk id="2" creationId="{0F80E5AC-9699-C966-0FF1-32D6B8B23BD1}"/>
          </ac:picMkLst>
        </pc:picChg>
        <pc:picChg chg="add mod">
          <ac:chgData name="Gabriele Medas" userId="2c890388a3fd181d" providerId="LiveId" clId="{783D3704-1104-4269-AF82-805D0648F7CE}" dt="2024-09-11T18:04:02.262" v="4795" actId="14100"/>
          <ac:picMkLst>
            <pc:docMk/>
            <pc:sldMk cId="367324249" sldId="300"/>
            <ac:picMk id="2" creationId="{26FE5934-E58D-29B7-A973-141EA00189B8}"/>
          </ac:picMkLst>
        </pc:picChg>
        <pc:picChg chg="add del mod">
          <ac:chgData name="Gabriele Medas" userId="2c890388a3fd181d" providerId="LiveId" clId="{783D3704-1104-4269-AF82-805D0648F7CE}" dt="2024-09-11T18:01:25.619" v="4780" actId="478"/>
          <ac:picMkLst>
            <pc:docMk/>
            <pc:sldMk cId="367324249" sldId="300"/>
            <ac:picMk id="4" creationId="{420C0689-3F56-CD41-BA21-7A37B3D0B20D}"/>
          </ac:picMkLst>
        </pc:picChg>
      </pc:sldChg>
      <pc:sldChg chg="addSp delSp modSp add mod">
        <pc:chgData name="Gabriele Medas" userId="2c890388a3fd181d" providerId="LiveId" clId="{783D3704-1104-4269-AF82-805D0648F7CE}" dt="2024-09-08T15:27:12.880" v="2484" actId="313"/>
        <pc:sldMkLst>
          <pc:docMk/>
          <pc:sldMk cId="619138304" sldId="301"/>
        </pc:sldMkLst>
        <pc:spChg chg="del">
          <ac:chgData name="Gabriele Medas" userId="2c890388a3fd181d" providerId="LiveId" clId="{783D3704-1104-4269-AF82-805D0648F7CE}" dt="2024-09-07T17:33:17.700" v="2308" actId="478"/>
          <ac:spMkLst>
            <pc:docMk/>
            <pc:sldMk cId="619138304" sldId="301"/>
            <ac:spMk id="3" creationId="{5D6765D4-D409-9FF2-EF2E-70271A302AE1}"/>
          </ac:spMkLst>
        </pc:spChg>
        <pc:spChg chg="add del mod">
          <ac:chgData name="Gabriele Medas" userId="2c890388a3fd181d" providerId="LiveId" clId="{783D3704-1104-4269-AF82-805D0648F7CE}" dt="2024-09-07T17:39:05.197" v="2349" actId="478"/>
          <ac:spMkLst>
            <pc:docMk/>
            <pc:sldMk cId="619138304" sldId="301"/>
            <ac:spMk id="4" creationId="{9A600BC1-4AC5-2DD0-AC2E-B431750B48BC}"/>
          </ac:spMkLst>
        </pc:spChg>
        <pc:spChg chg="mod">
          <ac:chgData name="Gabriele Medas" userId="2c890388a3fd181d" providerId="LiveId" clId="{783D3704-1104-4269-AF82-805D0648F7CE}" dt="2024-09-08T15:27:12.880" v="2484" actId="313"/>
          <ac:spMkLst>
            <pc:docMk/>
            <pc:sldMk cId="619138304" sldId="301"/>
            <ac:spMk id="302" creationId="{00000000-0000-0000-0000-000000000000}"/>
          </ac:spMkLst>
        </pc:spChg>
        <pc:spChg chg="del mod">
          <ac:chgData name="Gabriele Medas" userId="2c890388a3fd181d" providerId="LiveId" clId="{783D3704-1104-4269-AF82-805D0648F7CE}" dt="2024-09-07T17:33:33.741" v="2312" actId="478"/>
          <ac:spMkLst>
            <pc:docMk/>
            <pc:sldMk cId="619138304" sldId="301"/>
            <ac:spMk id="306" creationId="{00000000-0000-0000-0000-000000000000}"/>
          </ac:spMkLst>
        </pc:spChg>
        <pc:picChg chg="add mod">
          <ac:chgData name="Gabriele Medas" userId="2c890388a3fd181d" providerId="LiveId" clId="{783D3704-1104-4269-AF82-805D0648F7CE}" dt="2024-09-07T17:39:24.315" v="2353" actId="14100"/>
          <ac:picMkLst>
            <pc:docMk/>
            <pc:sldMk cId="619138304" sldId="301"/>
            <ac:picMk id="5" creationId="{5DB268CF-8078-C745-434E-576FD8313A43}"/>
          </ac:picMkLst>
        </pc:picChg>
        <pc:cxnChg chg="del">
          <ac:chgData name="Gabriele Medas" userId="2c890388a3fd181d" providerId="LiveId" clId="{783D3704-1104-4269-AF82-805D0648F7CE}" dt="2024-09-07T17:34:41.421" v="2318" actId="478"/>
          <ac:cxnSpMkLst>
            <pc:docMk/>
            <pc:sldMk cId="619138304" sldId="301"/>
            <ac:cxnSpMk id="304" creationId="{00000000-0000-0000-0000-000000000000}"/>
          </ac:cxnSpMkLst>
        </pc:cxnChg>
        <pc:cxnChg chg="del">
          <ac:chgData name="Gabriele Medas" userId="2c890388a3fd181d" providerId="LiveId" clId="{783D3704-1104-4269-AF82-805D0648F7CE}" dt="2024-09-07T17:33:58.509" v="2315" actId="478"/>
          <ac:cxnSpMkLst>
            <pc:docMk/>
            <pc:sldMk cId="619138304" sldId="301"/>
            <ac:cxnSpMk id="305" creationId="{00000000-0000-0000-0000-000000000000}"/>
          </ac:cxnSpMkLst>
        </pc:cxnChg>
      </pc:sldChg>
      <pc:sldChg chg="addSp delSp modSp add mod ord">
        <pc:chgData name="Gabriele Medas" userId="2c890388a3fd181d" providerId="LiveId" clId="{783D3704-1104-4269-AF82-805D0648F7CE}" dt="2024-09-15T21:41:19.147" v="5982" actId="14100"/>
        <pc:sldMkLst>
          <pc:docMk/>
          <pc:sldMk cId="3087016234" sldId="302"/>
        </pc:sldMkLst>
        <pc:spChg chg="mod">
          <ac:chgData name="Gabriele Medas" userId="2c890388a3fd181d" providerId="LiveId" clId="{783D3704-1104-4269-AF82-805D0648F7CE}" dt="2024-09-15T21:39:41.589" v="5977" actId="20577"/>
          <ac:spMkLst>
            <pc:docMk/>
            <pc:sldMk cId="3087016234" sldId="302"/>
            <ac:spMk id="3" creationId="{924C31CF-ADC2-3951-4B9B-6E51198FE526}"/>
          </ac:spMkLst>
        </pc:spChg>
        <pc:spChg chg="mod">
          <ac:chgData name="Gabriele Medas" userId="2c890388a3fd181d" providerId="LiveId" clId="{783D3704-1104-4269-AF82-805D0648F7CE}" dt="2024-09-15T21:38:57.504" v="5976" actId="14100"/>
          <ac:spMkLst>
            <pc:docMk/>
            <pc:sldMk cId="3087016234" sldId="302"/>
            <ac:spMk id="148" creationId="{00000000-0000-0000-0000-000000000000}"/>
          </ac:spMkLst>
        </pc:spChg>
        <pc:picChg chg="add mod">
          <ac:chgData name="Gabriele Medas" userId="2c890388a3fd181d" providerId="LiveId" clId="{783D3704-1104-4269-AF82-805D0648F7CE}" dt="2024-09-15T21:41:19.147" v="5982" actId="14100"/>
          <ac:picMkLst>
            <pc:docMk/>
            <pc:sldMk cId="3087016234" sldId="302"/>
            <ac:picMk id="2" creationId="{A411D18F-048D-59D6-656E-3B083A659D97}"/>
          </ac:picMkLst>
        </pc:picChg>
        <pc:picChg chg="del">
          <ac:chgData name="Gabriele Medas" userId="2c890388a3fd181d" providerId="LiveId" clId="{783D3704-1104-4269-AF82-805D0648F7CE}" dt="2024-09-15T21:34:53.440" v="5935" actId="478"/>
          <ac:picMkLst>
            <pc:docMk/>
            <pc:sldMk cId="3087016234" sldId="302"/>
            <ac:picMk id="4" creationId="{0CD5F509-7F23-505D-61E4-3D8A8E39BA5B}"/>
          </ac:picMkLst>
        </pc:picChg>
        <pc:cxnChg chg="mod">
          <ac:chgData name="Gabriele Medas" userId="2c890388a3fd181d" providerId="LiveId" clId="{783D3704-1104-4269-AF82-805D0648F7CE}" dt="2024-09-15T21:37:17.857" v="5938" actId="1076"/>
          <ac:cxnSpMkLst>
            <pc:docMk/>
            <pc:sldMk cId="3087016234" sldId="302"/>
            <ac:cxnSpMk id="150" creationId="{00000000-0000-0000-0000-000000000000}"/>
          </ac:cxnSpMkLst>
        </pc:cxnChg>
      </pc:sldChg>
      <pc:sldChg chg="addSp delSp modSp add mod ord">
        <pc:chgData name="Gabriele Medas" userId="2c890388a3fd181d" providerId="LiveId" clId="{783D3704-1104-4269-AF82-805D0648F7CE}" dt="2024-09-17T16:11:22.022" v="6813" actId="20577"/>
        <pc:sldMkLst>
          <pc:docMk/>
          <pc:sldMk cId="270216359" sldId="303"/>
        </pc:sldMkLst>
        <pc:spChg chg="del mod">
          <ac:chgData name="Gabriele Medas" userId="2c890388a3fd181d" providerId="LiveId" clId="{783D3704-1104-4269-AF82-805D0648F7CE}" dt="2024-09-17T15:43:02.153" v="6762" actId="478"/>
          <ac:spMkLst>
            <pc:docMk/>
            <pc:sldMk cId="270216359" sldId="303"/>
            <ac:spMk id="3" creationId="{924C31CF-ADC2-3951-4B9B-6E51198FE526}"/>
          </ac:spMkLst>
        </pc:spChg>
        <pc:spChg chg="mod">
          <ac:chgData name="Gabriele Medas" userId="2c890388a3fd181d" providerId="LiveId" clId="{783D3704-1104-4269-AF82-805D0648F7CE}" dt="2024-09-17T16:11:22.022" v="6813" actId="20577"/>
          <ac:spMkLst>
            <pc:docMk/>
            <pc:sldMk cId="270216359" sldId="303"/>
            <ac:spMk id="148" creationId="{00000000-0000-0000-0000-000000000000}"/>
          </ac:spMkLst>
        </pc:spChg>
        <pc:picChg chg="del">
          <ac:chgData name="Gabriele Medas" userId="2c890388a3fd181d" providerId="LiveId" clId="{783D3704-1104-4269-AF82-805D0648F7CE}" dt="2024-09-17T15:41:50.872" v="6758" actId="478"/>
          <ac:picMkLst>
            <pc:docMk/>
            <pc:sldMk cId="270216359" sldId="303"/>
            <ac:picMk id="4" creationId="{0CD5F509-7F23-505D-61E4-3D8A8E39BA5B}"/>
          </ac:picMkLst>
        </pc:picChg>
        <pc:picChg chg="add del mod">
          <ac:chgData name="Gabriele Medas" userId="2c890388a3fd181d" providerId="LiveId" clId="{783D3704-1104-4269-AF82-805D0648F7CE}" dt="2024-09-17T15:46:36.181" v="6765" actId="478"/>
          <ac:picMkLst>
            <pc:docMk/>
            <pc:sldMk cId="270216359" sldId="303"/>
            <ac:picMk id="5" creationId="{94A8B993-C540-6934-F68D-F4C80D7142EE}"/>
          </ac:picMkLst>
        </pc:picChg>
        <pc:picChg chg="add mod">
          <ac:chgData name="Gabriele Medas" userId="2c890388a3fd181d" providerId="LiveId" clId="{783D3704-1104-4269-AF82-805D0648F7CE}" dt="2024-09-17T15:55:09.359" v="6801" actId="14100"/>
          <ac:picMkLst>
            <pc:docMk/>
            <pc:sldMk cId="270216359" sldId="303"/>
            <ac:picMk id="7" creationId="{550DB8E9-FCD6-8315-031A-D10D08C5B9AE}"/>
          </ac:picMkLst>
        </pc:picChg>
        <pc:picChg chg="add mod">
          <ac:chgData name="Gabriele Medas" userId="2c890388a3fd181d" providerId="LiveId" clId="{783D3704-1104-4269-AF82-805D0648F7CE}" dt="2024-09-17T15:53:40.658" v="6772" actId="14100"/>
          <ac:picMkLst>
            <pc:docMk/>
            <pc:sldMk cId="270216359" sldId="303"/>
            <ac:picMk id="9" creationId="{9C541631-A98D-7BBF-22E2-E48D8B4454E8}"/>
          </ac:picMkLst>
        </pc:picChg>
      </pc:sldChg>
      <pc:sldMasterChg chg="add del addSldLayout delSldLayout">
        <pc:chgData name="Gabriele Medas" userId="2c890388a3fd181d" providerId="LiveId" clId="{783D3704-1104-4269-AF82-805D0648F7CE}" dt="2024-09-04T17:02:14.137" v="67" actId="700"/>
        <pc:sldMasterMkLst>
          <pc:docMk/>
          <pc:sldMasterMk cId="0" sldId="2147483671"/>
        </pc:sldMasterMkLst>
        <pc:sldLayoutChg chg="add del">
          <pc:chgData name="Gabriele Medas" userId="2c890388a3fd181d" providerId="LiveId" clId="{783D3704-1104-4269-AF82-805D0648F7CE}" dt="2024-09-04T17:02:14.137" v="67" actId="700"/>
          <pc:sldLayoutMkLst>
            <pc:docMk/>
            <pc:sldMasterMk cId="0" sldId="2147483671"/>
            <pc:sldLayoutMk cId="0" sldId="2147483648"/>
          </pc:sldLayoutMkLst>
        </pc:sldLayoutChg>
        <pc:sldLayoutChg chg="add del">
          <pc:chgData name="Gabriele Medas" userId="2c890388a3fd181d" providerId="LiveId" clId="{783D3704-1104-4269-AF82-805D0648F7CE}" dt="2024-09-04T17:02:14.137" v="67" actId="700"/>
          <pc:sldLayoutMkLst>
            <pc:docMk/>
            <pc:sldMasterMk cId="0" sldId="2147483671"/>
            <pc:sldLayoutMk cId="0" sldId="2147483649"/>
          </pc:sldLayoutMkLst>
        </pc:sldLayoutChg>
        <pc:sldLayoutChg chg="add del">
          <pc:chgData name="Gabriele Medas" userId="2c890388a3fd181d" providerId="LiveId" clId="{783D3704-1104-4269-AF82-805D0648F7CE}" dt="2024-09-04T17:02:14.137" v="67" actId="700"/>
          <pc:sldLayoutMkLst>
            <pc:docMk/>
            <pc:sldMasterMk cId="0" sldId="2147483671"/>
            <pc:sldLayoutMk cId="0" sldId="2147483650"/>
          </pc:sldLayoutMkLst>
        </pc:sldLayoutChg>
        <pc:sldLayoutChg chg="add del">
          <pc:chgData name="Gabriele Medas" userId="2c890388a3fd181d" providerId="LiveId" clId="{783D3704-1104-4269-AF82-805D0648F7CE}" dt="2024-09-04T17:02:14.137" v="67" actId="700"/>
          <pc:sldLayoutMkLst>
            <pc:docMk/>
            <pc:sldMasterMk cId="0" sldId="2147483671"/>
            <pc:sldLayoutMk cId="0" sldId="2147483651"/>
          </pc:sldLayoutMkLst>
        </pc:sldLayoutChg>
        <pc:sldLayoutChg chg="add del">
          <pc:chgData name="Gabriele Medas" userId="2c890388a3fd181d" providerId="LiveId" clId="{783D3704-1104-4269-AF82-805D0648F7CE}" dt="2024-09-04T17:02:14.137" v="67" actId="700"/>
          <pc:sldLayoutMkLst>
            <pc:docMk/>
            <pc:sldMasterMk cId="0" sldId="2147483671"/>
            <pc:sldLayoutMk cId="0" sldId="2147483652"/>
          </pc:sldLayoutMkLst>
        </pc:sldLayoutChg>
        <pc:sldLayoutChg chg="add del">
          <pc:chgData name="Gabriele Medas" userId="2c890388a3fd181d" providerId="LiveId" clId="{783D3704-1104-4269-AF82-805D0648F7CE}" dt="2024-09-04T17:02:14.137" v="67" actId="700"/>
          <pc:sldLayoutMkLst>
            <pc:docMk/>
            <pc:sldMasterMk cId="0" sldId="2147483671"/>
            <pc:sldLayoutMk cId="0" sldId="2147483653"/>
          </pc:sldLayoutMkLst>
        </pc:sldLayoutChg>
        <pc:sldLayoutChg chg="add del">
          <pc:chgData name="Gabriele Medas" userId="2c890388a3fd181d" providerId="LiveId" clId="{783D3704-1104-4269-AF82-805D0648F7CE}" dt="2024-09-04T17:02:14.137" v="67" actId="700"/>
          <pc:sldLayoutMkLst>
            <pc:docMk/>
            <pc:sldMasterMk cId="0" sldId="2147483671"/>
            <pc:sldLayoutMk cId="0" sldId="2147483654"/>
          </pc:sldLayoutMkLst>
        </pc:sldLayoutChg>
        <pc:sldLayoutChg chg="add del">
          <pc:chgData name="Gabriele Medas" userId="2c890388a3fd181d" providerId="LiveId" clId="{783D3704-1104-4269-AF82-805D0648F7CE}" dt="2024-09-04T17:02:14.137" v="67" actId="700"/>
          <pc:sldLayoutMkLst>
            <pc:docMk/>
            <pc:sldMasterMk cId="0" sldId="2147483671"/>
            <pc:sldLayoutMk cId="0" sldId="2147483655"/>
          </pc:sldLayoutMkLst>
        </pc:sldLayoutChg>
        <pc:sldLayoutChg chg="add del">
          <pc:chgData name="Gabriele Medas" userId="2c890388a3fd181d" providerId="LiveId" clId="{783D3704-1104-4269-AF82-805D0648F7CE}" dt="2024-09-04T17:02:14.137" v="67" actId="700"/>
          <pc:sldLayoutMkLst>
            <pc:docMk/>
            <pc:sldMasterMk cId="0" sldId="2147483671"/>
            <pc:sldLayoutMk cId="0" sldId="2147483656"/>
          </pc:sldLayoutMkLst>
        </pc:sldLayoutChg>
        <pc:sldLayoutChg chg="add del">
          <pc:chgData name="Gabriele Medas" userId="2c890388a3fd181d" providerId="LiveId" clId="{783D3704-1104-4269-AF82-805D0648F7CE}" dt="2024-09-04T17:02:14.137" v="67" actId="700"/>
          <pc:sldLayoutMkLst>
            <pc:docMk/>
            <pc:sldMasterMk cId="0" sldId="2147483671"/>
            <pc:sldLayoutMk cId="0" sldId="2147483657"/>
          </pc:sldLayoutMkLst>
        </pc:sldLayoutChg>
        <pc:sldLayoutChg chg="add del">
          <pc:chgData name="Gabriele Medas" userId="2c890388a3fd181d" providerId="LiveId" clId="{783D3704-1104-4269-AF82-805D0648F7CE}" dt="2024-09-04T17:02:14.137" v="67" actId="700"/>
          <pc:sldLayoutMkLst>
            <pc:docMk/>
            <pc:sldMasterMk cId="0" sldId="2147483671"/>
            <pc:sldLayoutMk cId="0" sldId="214748365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515694fc1c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2515694fc1c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15694fc1c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515694fc1c_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2515694fc1c_6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0263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15694fc1c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515694fc1c_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2515694fc1c_6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89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15694fc1c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515694fc1c_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2515694fc1c_6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588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15694fc1c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515694fc1c_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2515694fc1c_6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16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15694fc1c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515694fc1c_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2515694fc1c_6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1061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15694fc1c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515694fc1c_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2515694fc1c_6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8621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15694fc1c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515694fc1c_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2515694fc1c_6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15694fc1c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515694fc1c_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2515694fc1c_6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1828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15694fc1c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515694fc1c_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2515694fc1c_6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733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15694fc1c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515694fc1c_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2515694fc1c_6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7874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515694fc1c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2515694fc1c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15694fc1c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515694fc1c_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2515694fc1c_6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9476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6c3692aab2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g26c3692aab2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26c3692aab2_0_1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36719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6c3692aab2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g26c3692aab2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26c3692aab2_0_1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515694fc1c_2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2515694fc1c_2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2515694fc1c_2_2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6c3692aab2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g26c3692aab2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26c3692aab2_0_1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95689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15694fc1c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515694fc1c_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2515694fc1c_6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7769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15694fc1c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515694fc1c_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2515694fc1c_6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9253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515694fc1c_2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2515694fc1c_2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2515694fc1c_2_1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15694fc1c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515694fc1c_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2515694fc1c_6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15694fc1c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515694fc1c_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2515694fc1c_6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1257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15694fc1c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515694fc1c_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2515694fc1c_6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3233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15694fc1c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515694fc1c_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2515694fc1c_6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9448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15694fc1c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515694fc1c_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2515694fc1c_6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7994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15694fc1c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515694fc1c_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2515694fc1c_6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2161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ource Sans Pro"/>
              <a:buNone/>
              <a:defRPr sz="33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None/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None/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None/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None/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None/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None/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None/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Source Sans Pro"/>
              <a:buNone/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ource Sans Pro"/>
              <a:buChar char="•"/>
              <a:defRPr sz="21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•"/>
              <a:defRPr sz="18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Source Sans Pro"/>
              <a:buChar char="•"/>
              <a:defRPr sz="15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•"/>
              <a:defRPr sz="14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•"/>
              <a:defRPr sz="14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•"/>
              <a:defRPr sz="14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•"/>
              <a:defRPr sz="14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•"/>
              <a:defRPr sz="14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•"/>
              <a:defRPr sz="14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abrielemedas@wageindicator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ageindicator.org/documents/publicationslist/publications-2023/ceccon-medas-cba-codebook-version-6_october-2023_wageindicator-foundation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ageindicator.org/documents/publicationslist/publications-2024/annual-report-2023-from-wageindicator_final.pdf" TargetMode="External"/><Relationship Id="rId5" Type="http://schemas.openxmlformats.org/officeDocument/2006/relationships/hyperlink" Target="https://wageindicator.org/documents/publicationslist/publications-2023/ceccon-medas-cba-codebook-version-6_october-2023_wageindicator-foundation.pdf" TargetMode="External"/><Relationship Id="rId4" Type="http://schemas.openxmlformats.org/officeDocument/2006/relationships/hyperlink" Target="mailto:gabrielemedas@wageindicator.or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ctrTitle"/>
          </p:nvPr>
        </p:nvSpPr>
        <p:spPr>
          <a:xfrm>
            <a:off x="644869" y="1071565"/>
            <a:ext cx="7149883" cy="1402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br>
              <a:rPr lang="it" sz="3200" b="1" dirty="0"/>
            </a:br>
            <a:br>
              <a:rPr lang="it" sz="3200" b="1" dirty="0"/>
            </a:br>
            <a:br>
              <a:rPr lang="it" sz="3200" b="1" dirty="0"/>
            </a:br>
            <a:br>
              <a:rPr lang="it" sz="3200" b="1" dirty="0"/>
            </a:br>
            <a:br>
              <a:rPr lang="it" sz="3200" b="1" dirty="0"/>
            </a:br>
            <a:r>
              <a:rPr lang="it" sz="3600" b="1" dirty="0">
                <a:solidFill>
                  <a:schemeClr val="accent2"/>
                </a:solidFill>
              </a:rPr>
              <a:t>BARMETAL</a:t>
            </a:r>
            <a:br>
              <a:rPr lang="it" sz="2800" b="1" dirty="0"/>
            </a:br>
            <a:r>
              <a:rPr lang="it" sz="2800" dirty="0"/>
              <a:t>Analysis of European CBAs in the Metal sector</a:t>
            </a:r>
            <a:endParaRPr sz="2800" dirty="0"/>
          </a:p>
        </p:txBody>
      </p:sp>
      <p:sp>
        <p:nvSpPr>
          <p:cNvPr id="134" name="Google Shape;134;p26"/>
          <p:cNvSpPr txBox="1">
            <a:spLocks noGrp="1"/>
          </p:cNvSpPr>
          <p:nvPr>
            <p:ph type="subTitle" idx="1"/>
          </p:nvPr>
        </p:nvSpPr>
        <p:spPr>
          <a:xfrm>
            <a:off x="1655574" y="2867493"/>
            <a:ext cx="5366700" cy="1335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ctr" rtl="0">
              <a:spcBef>
                <a:spcPts val="800"/>
              </a:spcBef>
              <a:spcAft>
                <a:spcPts val="0"/>
              </a:spcAft>
              <a:buClr>
                <a:srgbClr val="192E4B"/>
              </a:buClr>
              <a:buSzPts val="1400"/>
              <a:buFont typeface="Arial"/>
              <a:buNone/>
            </a:pPr>
            <a:endParaRPr sz="14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it" sz="2400" b="1" dirty="0">
                <a:solidFill>
                  <a:schemeClr val="accent1"/>
                </a:solidFill>
              </a:rPr>
              <a:t>Gabriele Medas </a:t>
            </a:r>
            <a:endParaRPr sz="2400" b="1" dirty="0"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it" sz="1400" dirty="0"/>
              <a:t>Global Manager of the WageIndicator Collective Agreements Database </a:t>
            </a:r>
            <a:endParaRPr dirty="0"/>
          </a:p>
          <a:p>
            <a:pPr marL="0" lvl="1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92E4B"/>
              </a:buClr>
              <a:buSzPts val="1400"/>
              <a:buNone/>
            </a:pPr>
            <a:r>
              <a:rPr lang="it" sz="1400" u="sng" dirty="0">
                <a:solidFill>
                  <a:schemeClr val="hlink"/>
                </a:solidFill>
                <a:hlinkClick r:id="rId3"/>
              </a:rPr>
              <a:t>gabrielemedas@wageindicator.org</a:t>
            </a:r>
            <a:endParaRPr sz="1400" dirty="0">
              <a:solidFill>
                <a:srgbClr val="192E4B"/>
              </a:solidFill>
            </a:endParaRPr>
          </a:p>
          <a:p>
            <a:pPr marL="0" lvl="1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92E4B"/>
              </a:buClr>
              <a:buSzPts val="1400"/>
              <a:buNone/>
            </a:pPr>
            <a:endParaRPr sz="1400" dirty="0"/>
          </a:p>
        </p:txBody>
      </p:sp>
      <p:pic>
        <p:nvPicPr>
          <p:cNvPr id="135" name="Google Shape;135;p26" descr="https://lh5.googleusercontent.com/kM0RXnoGfT7Krxw1VuBwV5msuYPBlKXndIrxEOomtKOIJ-9BC6ow2ITKkkwRIApRQYc3pUm9CbE6EbHnr13oBYV3BgS-L1SPhzh0nBUp3w5Y67mOBDrjuI_BRMMsTqXJzhxRNawuvI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5756" y="2"/>
            <a:ext cx="4986337" cy="1071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D1AF01-0DC6-84F9-0A90-F42E24EC7B3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59" y="4461671"/>
            <a:ext cx="934807" cy="5539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C1DD175-D554-4559-CF36-31A94860B562}"/>
              </a:ext>
            </a:extLst>
          </p:cNvPr>
          <p:cNvSpPr txBox="1"/>
          <p:nvPr/>
        </p:nvSpPr>
        <p:spPr>
          <a:xfrm>
            <a:off x="223433" y="4519389"/>
            <a:ext cx="45908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0" dirty="0">
                <a:solidFill>
                  <a:srgbClr val="2B2B2A"/>
                </a:solidFill>
                <a:effectLst/>
                <a:latin typeface="Open Sans" panose="020B0606030504020204" pitchFamily="34" charset="0"/>
              </a:rPr>
              <a:t>Digitalization, Automatization and Decarbonization: Opportunity for Strengthening Collective Bargaining in the Metal Sector. </a:t>
            </a:r>
          </a:p>
          <a:p>
            <a:r>
              <a:rPr lang="en-US" sz="1000" b="1" i="0" dirty="0">
                <a:solidFill>
                  <a:srgbClr val="2B2B2A"/>
                </a:solidFill>
                <a:effectLst/>
                <a:latin typeface="Open Sans" panose="020B0606030504020204" pitchFamily="34" charset="0"/>
              </a:rPr>
              <a:t>BARMETAL. (Project Code: SOCPL-2021-IND-REL).</a:t>
            </a:r>
            <a:endParaRPr lang="en-US" sz="1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FF73D1-4E48-91E3-7538-1652FF3CF881}"/>
              </a:ext>
            </a:extLst>
          </p:cNvPr>
          <p:cNvSpPr txBox="1"/>
          <p:nvPr/>
        </p:nvSpPr>
        <p:spPr>
          <a:xfrm>
            <a:off x="2934844" y="2645334"/>
            <a:ext cx="2569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Final conference: 20-09-2024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266043" y="181091"/>
            <a:ext cx="8515500" cy="35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b="1" dirty="0"/>
              <a:t>Employment contracts and job security</a:t>
            </a:r>
            <a:endParaRPr b="1" dirty="0"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10</a:t>
            </a:fld>
            <a:endParaRPr/>
          </a:p>
        </p:txBody>
      </p:sp>
      <p:cxnSp>
        <p:nvCxnSpPr>
          <p:cNvPr id="150" name="Google Shape;150;p28"/>
          <p:cNvCxnSpPr/>
          <p:nvPr/>
        </p:nvCxnSpPr>
        <p:spPr>
          <a:xfrm>
            <a:off x="266043" y="88318"/>
            <a:ext cx="8515500" cy="23700"/>
          </a:xfrm>
          <a:prstGeom prst="straightConnector1">
            <a:avLst/>
          </a:prstGeom>
          <a:noFill/>
          <a:ln w="1905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4C31CF-ADC2-3951-4B9B-6E51198FE526}"/>
              </a:ext>
            </a:extLst>
          </p:cNvPr>
          <p:cNvSpPr txBox="1"/>
          <p:nvPr/>
        </p:nvSpPr>
        <p:spPr>
          <a:xfrm rot="10800000" flipV="1">
            <a:off x="6666521" y="917434"/>
            <a:ext cx="239151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en-US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113 of 134 CBAs refer to clauses related to this topic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en-US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Most of the European metal CBAs (85%) of the sample cover such topic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en-US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All the Spanish, Italian, Swedish and Dutch CBAs contain such clauses (100%), among the countries with more CBAs 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endParaRPr lang="it-IT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endParaRPr lang="en-US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2.png">
            <a:extLst>
              <a:ext uri="{FF2B5EF4-FFF2-40B4-BE49-F238E27FC236}">
                <a16:creationId xmlns:a16="http://schemas.microsoft.com/office/drawing/2014/main" id="{AFF97C8D-9736-3487-1114-DC060E399FB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36062" y="809713"/>
            <a:ext cx="6330459" cy="366850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90765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266043" y="181091"/>
            <a:ext cx="8515500" cy="35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b="1" dirty="0"/>
              <a:t>Sickness and disability</a:t>
            </a:r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11</a:t>
            </a:fld>
            <a:endParaRPr/>
          </a:p>
        </p:txBody>
      </p:sp>
      <p:cxnSp>
        <p:nvCxnSpPr>
          <p:cNvPr id="150" name="Google Shape;150;p28"/>
          <p:cNvCxnSpPr/>
          <p:nvPr/>
        </p:nvCxnSpPr>
        <p:spPr>
          <a:xfrm>
            <a:off x="266043" y="88318"/>
            <a:ext cx="8515500" cy="23700"/>
          </a:xfrm>
          <a:prstGeom prst="straightConnector1">
            <a:avLst/>
          </a:prstGeom>
          <a:noFill/>
          <a:ln w="1905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4C31CF-ADC2-3951-4B9B-6E51198FE526}"/>
              </a:ext>
            </a:extLst>
          </p:cNvPr>
          <p:cNvSpPr txBox="1"/>
          <p:nvPr/>
        </p:nvSpPr>
        <p:spPr>
          <a:xfrm rot="10800000" flipV="1">
            <a:off x="6752490" y="928213"/>
            <a:ext cx="239151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en-US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101 of 134 CBAs refer to clauses related to this topic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en-US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Overall, 75% of the CBAs contain such clauses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en-US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CBAs from Spain, Italy, Sweden, the Netherlands and Czechia contemplate such topic in almost all their agreements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en-US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Similarly, Serbia, Poland and Romania include the topic in ALL their agreements.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endParaRPr lang="en-US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endParaRPr lang="it-IT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endParaRPr lang="en-US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5.png">
            <a:extLst>
              <a:ext uri="{FF2B5EF4-FFF2-40B4-BE49-F238E27FC236}">
                <a16:creationId xmlns:a16="http://schemas.microsoft.com/office/drawing/2014/main" id="{EA5E378F-7D2F-8152-15BA-25037A3FE3A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67152" y="928213"/>
            <a:ext cx="6307184" cy="358126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899129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266043" y="181091"/>
            <a:ext cx="8515500" cy="35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b="1" dirty="0"/>
              <a:t>Health and medical assistance</a:t>
            </a:r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12</a:t>
            </a:fld>
            <a:endParaRPr/>
          </a:p>
        </p:txBody>
      </p:sp>
      <p:cxnSp>
        <p:nvCxnSpPr>
          <p:cNvPr id="150" name="Google Shape;150;p28"/>
          <p:cNvCxnSpPr/>
          <p:nvPr/>
        </p:nvCxnSpPr>
        <p:spPr>
          <a:xfrm>
            <a:off x="266043" y="88318"/>
            <a:ext cx="8515500" cy="23700"/>
          </a:xfrm>
          <a:prstGeom prst="straightConnector1">
            <a:avLst/>
          </a:prstGeom>
          <a:noFill/>
          <a:ln w="1905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4C31CF-ADC2-3951-4B9B-6E51198FE526}"/>
              </a:ext>
            </a:extLst>
          </p:cNvPr>
          <p:cNvSpPr txBox="1"/>
          <p:nvPr/>
        </p:nvSpPr>
        <p:spPr>
          <a:xfrm rot="10800000" flipV="1">
            <a:off x="6752490" y="844002"/>
            <a:ext cx="23915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en-US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111 of 134 CBAs refer to clauses related to this topic (83%)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en-US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Overall, all the targeted countries contain such clauses in their agreements.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endParaRPr lang="it-IT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endParaRPr lang="en-US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12.png">
            <a:extLst>
              <a:ext uri="{FF2B5EF4-FFF2-40B4-BE49-F238E27FC236}">
                <a16:creationId xmlns:a16="http://schemas.microsoft.com/office/drawing/2014/main" id="{94A940D7-A4F6-5ACE-921D-A01A1527594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36062" y="844002"/>
            <a:ext cx="6272431" cy="350100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167202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266043" y="181091"/>
            <a:ext cx="8515500" cy="35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b="1" dirty="0"/>
              <a:t>Health and safety workplace policy</a:t>
            </a:r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13</a:t>
            </a:fld>
            <a:endParaRPr/>
          </a:p>
        </p:txBody>
      </p:sp>
      <p:cxnSp>
        <p:nvCxnSpPr>
          <p:cNvPr id="150" name="Google Shape;150;p28"/>
          <p:cNvCxnSpPr/>
          <p:nvPr/>
        </p:nvCxnSpPr>
        <p:spPr>
          <a:xfrm>
            <a:off x="266043" y="88318"/>
            <a:ext cx="8515500" cy="23700"/>
          </a:xfrm>
          <a:prstGeom prst="straightConnector1">
            <a:avLst/>
          </a:prstGeom>
          <a:noFill/>
          <a:ln w="1905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4C31CF-ADC2-3951-4B9B-6E51198FE526}"/>
              </a:ext>
            </a:extLst>
          </p:cNvPr>
          <p:cNvSpPr txBox="1"/>
          <p:nvPr/>
        </p:nvSpPr>
        <p:spPr>
          <a:xfrm rot="10800000" flipV="1">
            <a:off x="6603997" y="755868"/>
            <a:ext cx="23915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en-US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99 of 111 CBAs refer to clauses related to this specific topic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en-US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This means that 90% of the CBAs refer and comply with an official health and safety policy document</a:t>
            </a:r>
            <a:endParaRPr lang="it-IT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endParaRPr lang="en-US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26.png">
            <a:extLst>
              <a:ext uri="{FF2B5EF4-FFF2-40B4-BE49-F238E27FC236}">
                <a16:creationId xmlns:a16="http://schemas.microsoft.com/office/drawing/2014/main" id="{C54CDCB2-627C-ECDE-333F-0A2C974CBE3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05618" y="773723"/>
            <a:ext cx="5948290" cy="369820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64789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266043" y="181091"/>
            <a:ext cx="8515500" cy="5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2000" b="1" dirty="0"/>
              <a:t>Work and family arrangements </a:t>
            </a:r>
            <a:r>
              <a:rPr lang="en-US" sz="1600" b="1" dirty="0"/>
              <a:t>(including pregnancy, maternity/paternity leave and childcare)</a:t>
            </a:r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14</a:t>
            </a:fld>
            <a:endParaRPr/>
          </a:p>
        </p:txBody>
      </p:sp>
      <p:cxnSp>
        <p:nvCxnSpPr>
          <p:cNvPr id="150" name="Google Shape;150;p28"/>
          <p:cNvCxnSpPr/>
          <p:nvPr/>
        </p:nvCxnSpPr>
        <p:spPr>
          <a:xfrm>
            <a:off x="266043" y="88318"/>
            <a:ext cx="8515500" cy="23700"/>
          </a:xfrm>
          <a:prstGeom prst="straightConnector1">
            <a:avLst/>
          </a:prstGeom>
          <a:noFill/>
          <a:ln w="1905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4C31CF-ADC2-3951-4B9B-6E51198FE526}"/>
              </a:ext>
            </a:extLst>
          </p:cNvPr>
          <p:cNvSpPr txBox="1"/>
          <p:nvPr/>
        </p:nvSpPr>
        <p:spPr>
          <a:xfrm rot="10800000" flipV="1">
            <a:off x="6815013" y="765598"/>
            <a:ext cx="239151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en-US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103 of 134 CBAs refer to clauses related to this topic (77%)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en-US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10 countries contain such clauses in </a:t>
            </a:r>
            <a:r>
              <a:rPr lang="en-US" b="1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en-US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 their agreements. 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en-US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17/19 countries contain such clauses in their CBAs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endParaRPr lang="en-US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endParaRPr lang="it-IT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endParaRPr lang="en-US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40.png">
            <a:extLst>
              <a:ext uri="{FF2B5EF4-FFF2-40B4-BE49-F238E27FC236}">
                <a16:creationId xmlns:a16="http://schemas.microsoft.com/office/drawing/2014/main" id="{DD554AEC-2732-DAA0-A944-E2CA101FF4A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9846" y="765598"/>
            <a:ext cx="6244490" cy="407993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5145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266043" y="181091"/>
            <a:ext cx="8515500" cy="35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b="1" dirty="0"/>
              <a:t>Gender equality issues</a:t>
            </a:r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15</a:t>
            </a:fld>
            <a:endParaRPr/>
          </a:p>
        </p:txBody>
      </p:sp>
      <p:cxnSp>
        <p:nvCxnSpPr>
          <p:cNvPr id="150" name="Google Shape;150;p28"/>
          <p:cNvCxnSpPr/>
          <p:nvPr/>
        </p:nvCxnSpPr>
        <p:spPr>
          <a:xfrm>
            <a:off x="266043" y="88318"/>
            <a:ext cx="8515500" cy="23700"/>
          </a:xfrm>
          <a:prstGeom prst="straightConnector1">
            <a:avLst/>
          </a:prstGeom>
          <a:noFill/>
          <a:ln w="1905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4C31CF-ADC2-3951-4B9B-6E51198FE526}"/>
              </a:ext>
            </a:extLst>
          </p:cNvPr>
          <p:cNvSpPr txBox="1"/>
          <p:nvPr/>
        </p:nvSpPr>
        <p:spPr>
          <a:xfrm rot="10800000" flipV="1">
            <a:off x="6666032" y="661971"/>
            <a:ext cx="23915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en-US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97 of 134 CBAs refer to clauses related to this topic (72%)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en-US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CBAs from Spain, Italy, Sweden, Netherlands and Serbia have the highest percentage of CBAs that include such clauses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endParaRPr lang="it-IT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endParaRPr lang="en-US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33.png">
            <a:extLst>
              <a:ext uri="{FF2B5EF4-FFF2-40B4-BE49-F238E27FC236}">
                <a16:creationId xmlns:a16="http://schemas.microsoft.com/office/drawing/2014/main" id="{2B629458-3524-1CE9-2CF1-BBFE6A4DB2B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66043" y="661971"/>
            <a:ext cx="6369216" cy="394910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88655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266043" y="181091"/>
            <a:ext cx="8515500" cy="35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b="1" dirty="0"/>
              <a:t>Wages</a:t>
            </a:r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16</a:t>
            </a:fld>
            <a:endParaRPr/>
          </a:p>
        </p:txBody>
      </p:sp>
      <p:cxnSp>
        <p:nvCxnSpPr>
          <p:cNvPr id="150" name="Google Shape;150;p28"/>
          <p:cNvCxnSpPr/>
          <p:nvPr/>
        </p:nvCxnSpPr>
        <p:spPr>
          <a:xfrm>
            <a:off x="266043" y="88318"/>
            <a:ext cx="8515500" cy="23700"/>
          </a:xfrm>
          <a:prstGeom prst="straightConnector1">
            <a:avLst/>
          </a:prstGeom>
          <a:noFill/>
          <a:ln w="1905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4C31CF-ADC2-3951-4B9B-6E51198FE526}"/>
              </a:ext>
            </a:extLst>
          </p:cNvPr>
          <p:cNvSpPr txBox="1"/>
          <p:nvPr/>
        </p:nvSpPr>
        <p:spPr>
          <a:xfrm rot="10800000" flipV="1">
            <a:off x="6831425" y="806261"/>
            <a:ext cx="21257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en-US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122 of 134 CBAs refer to clauses on Wages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en-US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Hence, 91% of the CBAs include Wage-related clauses and provisions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en-US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Only half of the German CBAs explicitly refer to wages in their agreements' text.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endParaRPr lang="en-US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endParaRPr lang="en-US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endParaRPr lang="it-IT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endParaRPr lang="en-US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233038-0087-D21D-D004-8E217FF1D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17" y="806261"/>
            <a:ext cx="6213419" cy="38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195385" y="181091"/>
            <a:ext cx="8586158" cy="72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2800" b="1" dirty="0"/>
              <a:t>Working hours, schedules, holidays, and days of leave</a:t>
            </a:r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17</a:t>
            </a:fld>
            <a:endParaRPr/>
          </a:p>
        </p:txBody>
      </p:sp>
      <p:cxnSp>
        <p:nvCxnSpPr>
          <p:cNvPr id="150" name="Google Shape;150;p28"/>
          <p:cNvCxnSpPr/>
          <p:nvPr/>
        </p:nvCxnSpPr>
        <p:spPr>
          <a:xfrm>
            <a:off x="266043" y="88318"/>
            <a:ext cx="8515500" cy="23700"/>
          </a:xfrm>
          <a:prstGeom prst="straightConnector1">
            <a:avLst/>
          </a:prstGeom>
          <a:noFill/>
          <a:ln w="1905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4C31CF-ADC2-3951-4B9B-6E51198FE526}"/>
              </a:ext>
            </a:extLst>
          </p:cNvPr>
          <p:cNvSpPr txBox="1"/>
          <p:nvPr/>
        </p:nvSpPr>
        <p:spPr>
          <a:xfrm rot="10800000" flipV="1">
            <a:off x="6658705" y="1026694"/>
            <a:ext cx="23915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en-US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125 of 134 CBAs refer to clauses related to this topic (93%)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it-IT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Average working hours per day is: 7.9, weekly 39,3. 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it-IT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Average paid Annual Leave: 24 days 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endParaRPr lang="it-IT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endParaRPr lang="en-US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14.png">
            <a:extLst>
              <a:ext uri="{FF2B5EF4-FFF2-40B4-BE49-F238E27FC236}">
                <a16:creationId xmlns:a16="http://schemas.microsoft.com/office/drawing/2014/main" id="{0F80E5AC-9699-C966-0FF1-32D6B8B23BD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66043" y="986789"/>
            <a:ext cx="6298880" cy="358521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82647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195385" y="181091"/>
            <a:ext cx="8586158" cy="72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2800" b="1" dirty="0"/>
              <a:t>Workers’ Representation &amp; Conflicts (work councils and strikes)</a:t>
            </a:r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18</a:t>
            </a:fld>
            <a:endParaRPr/>
          </a:p>
        </p:txBody>
      </p:sp>
      <p:cxnSp>
        <p:nvCxnSpPr>
          <p:cNvPr id="150" name="Google Shape;150;p28"/>
          <p:cNvCxnSpPr/>
          <p:nvPr/>
        </p:nvCxnSpPr>
        <p:spPr>
          <a:xfrm>
            <a:off x="266043" y="88318"/>
            <a:ext cx="8515500" cy="23700"/>
          </a:xfrm>
          <a:prstGeom prst="straightConnector1">
            <a:avLst/>
          </a:prstGeom>
          <a:noFill/>
          <a:ln w="1905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4C31CF-ADC2-3951-4B9B-6E51198FE526}"/>
              </a:ext>
            </a:extLst>
          </p:cNvPr>
          <p:cNvSpPr txBox="1"/>
          <p:nvPr/>
        </p:nvSpPr>
        <p:spPr>
          <a:xfrm rot="10800000" flipV="1">
            <a:off x="6752490" y="1042086"/>
            <a:ext cx="23915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en-US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66 of 134 CBAs refer to clauses related to such topics (50%)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en-US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Spain stands out as the country having more CBAs referring to such clauses (15/1)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endParaRPr lang="it-IT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endParaRPr lang="en-US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29.png">
            <a:extLst>
              <a:ext uri="{FF2B5EF4-FFF2-40B4-BE49-F238E27FC236}">
                <a16:creationId xmlns:a16="http://schemas.microsoft.com/office/drawing/2014/main" id="{26FE5934-E58D-29B7-A973-141EA00189B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19151" y="975658"/>
            <a:ext cx="6533339" cy="366978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67324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266043" y="181091"/>
            <a:ext cx="8515500" cy="35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b="1" dirty="0"/>
              <a:t>Advanced Technologies (including AI/AM)</a:t>
            </a:r>
            <a:endParaRPr b="1" dirty="0"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19</a:t>
            </a:fld>
            <a:endParaRPr/>
          </a:p>
        </p:txBody>
      </p:sp>
      <p:cxnSp>
        <p:nvCxnSpPr>
          <p:cNvPr id="150" name="Google Shape;150;p28"/>
          <p:cNvCxnSpPr/>
          <p:nvPr/>
        </p:nvCxnSpPr>
        <p:spPr>
          <a:xfrm>
            <a:off x="266043" y="88318"/>
            <a:ext cx="8515500" cy="23700"/>
          </a:xfrm>
          <a:prstGeom prst="straightConnector1">
            <a:avLst/>
          </a:prstGeom>
          <a:noFill/>
          <a:ln w="1905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4C31CF-ADC2-3951-4B9B-6E51198FE526}"/>
              </a:ext>
            </a:extLst>
          </p:cNvPr>
          <p:cNvSpPr txBox="1"/>
          <p:nvPr/>
        </p:nvSpPr>
        <p:spPr>
          <a:xfrm rot="10800000" flipV="1">
            <a:off x="6674336" y="942619"/>
            <a:ext cx="239151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en-US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Only 24 of 134 CBAs refer to clauses related to the introduction of advanced technologies (18%)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en-US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Spain, Germany and Italy are the countries with more chances to contain clauses regarding Advanced Technologies (more than 50% of their agreements)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endParaRPr lang="en-US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endParaRPr lang="it-IT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endParaRPr lang="en-US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4.png">
            <a:extLst>
              <a:ext uri="{FF2B5EF4-FFF2-40B4-BE49-F238E27FC236}">
                <a16:creationId xmlns:a16="http://schemas.microsoft.com/office/drawing/2014/main" id="{3E30EE68-A3CD-54A2-2F19-95289CC2B84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8154" y="942619"/>
            <a:ext cx="6454775" cy="34163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75303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it" sz="9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7"/>
          <p:cNvSpPr txBox="1"/>
          <p:nvPr/>
        </p:nvSpPr>
        <p:spPr>
          <a:xfrm>
            <a:off x="5884201" y="830580"/>
            <a:ext cx="3259799" cy="420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kumimoji="0" lang="it" sz="1700" b="0" i="0" u="none" strike="noStrike" kern="0" cap="none" spc="0" normalizeH="0" baseline="0" noProof="0" dirty="0">
                <a:ln>
                  <a:noFill/>
                </a:ln>
                <a:solidFill>
                  <a:srgbClr val="192E4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Established in 2012</a:t>
            </a: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kumimoji="0" lang="it" sz="1700" b="0" i="0" u="none" strike="noStrike" kern="0" cap="none" spc="0" normalizeH="0" baseline="0" noProof="0" dirty="0">
                <a:ln>
                  <a:noFill/>
                </a:ln>
                <a:solidFill>
                  <a:srgbClr val="192E4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Currently hosting around 3000 CBAs from </a:t>
            </a:r>
            <a:r>
              <a:rPr lang="it" sz="1700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70</a:t>
            </a:r>
            <a:r>
              <a:rPr kumimoji="0" lang="it" sz="1700" b="0" i="0" u="none" strike="noStrike" kern="0" cap="none" spc="0" normalizeH="0" baseline="0" noProof="0" dirty="0">
                <a:ln>
                  <a:noFill/>
                </a:ln>
                <a:solidFill>
                  <a:srgbClr val="192E4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countries all over the world, in 28 languages</a:t>
            </a: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192E4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kumimoji="0" lang="it" sz="1700" b="0" i="0" u="none" strike="noStrike" kern="0" cap="none" spc="0" normalizeH="0" baseline="0" noProof="0" dirty="0">
                <a:ln>
                  <a:noFill/>
                </a:ln>
                <a:solidFill>
                  <a:srgbClr val="192E4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Agreements are collected and annotated (coding scheme with more than </a:t>
            </a:r>
            <a:r>
              <a:rPr lang="it" sz="1700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kumimoji="0" lang="it" sz="1700" b="0" i="0" u="none" strike="noStrike" kern="0" cap="none" spc="0" normalizeH="0" baseline="0" noProof="0" dirty="0">
                <a:ln>
                  <a:noFill/>
                </a:ln>
                <a:solidFill>
                  <a:srgbClr val="192E4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00 variables) and published in WageIndicator national websites, all in national languages (original text)</a:t>
            </a: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it" sz="1700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All CBAs are internationally comparable (largest international database of the world)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kumimoji="0" lang="it" sz="1700" b="0" i="0" u="none" strike="noStrike" kern="0" cap="none" spc="0" normalizeH="0" baseline="0" noProof="0" dirty="0">
                <a:ln>
                  <a:noFill/>
                </a:ln>
                <a:solidFill>
                  <a:srgbClr val="192E4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12 main macro</a:t>
            </a:r>
            <a:r>
              <a:rPr lang="it" sz="1700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kumimoji="0" lang="it" sz="1700" b="0" i="0" u="none" strike="noStrike" kern="0" cap="none" spc="0" normalizeH="0" baseline="0" noProof="0" dirty="0">
                <a:ln>
                  <a:noFill/>
                </a:ln>
                <a:solidFill>
                  <a:srgbClr val="192E4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topics</a:t>
            </a: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15900" marR="0" lvl="0" indent="-127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192E4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7"/>
          <p:cNvSpPr/>
          <p:nvPr/>
        </p:nvSpPr>
        <p:spPr>
          <a:xfrm>
            <a:off x="91441" y="7620"/>
            <a:ext cx="8961118" cy="762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WageIndicator Collective Agreements Database in numbers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1" y="960121"/>
            <a:ext cx="579276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7"/>
          <p:cNvSpPr/>
          <p:nvPr/>
        </p:nvSpPr>
        <p:spPr>
          <a:xfrm>
            <a:off x="303815" y="2723312"/>
            <a:ext cx="940200" cy="273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266043" y="181091"/>
            <a:ext cx="8515500" cy="35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b="1" dirty="0"/>
              <a:t>Green clauses</a:t>
            </a:r>
            <a:endParaRPr b="1" dirty="0"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20</a:t>
            </a:fld>
            <a:endParaRPr/>
          </a:p>
        </p:txBody>
      </p:sp>
      <p:cxnSp>
        <p:nvCxnSpPr>
          <p:cNvPr id="150" name="Google Shape;150;p28"/>
          <p:cNvCxnSpPr/>
          <p:nvPr/>
        </p:nvCxnSpPr>
        <p:spPr>
          <a:xfrm>
            <a:off x="266043" y="88318"/>
            <a:ext cx="8515500" cy="23700"/>
          </a:xfrm>
          <a:prstGeom prst="straightConnector1">
            <a:avLst/>
          </a:prstGeom>
          <a:noFill/>
          <a:ln w="1905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2" name="Google Shape;152;p28"/>
          <p:cNvSpPr txBox="1"/>
          <p:nvPr/>
        </p:nvSpPr>
        <p:spPr>
          <a:xfrm>
            <a:off x="1" y="610108"/>
            <a:ext cx="6334432" cy="176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en-US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lang="en-US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lang="en-US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C31CF-ADC2-3951-4B9B-6E51198FE526}"/>
              </a:ext>
            </a:extLst>
          </p:cNvPr>
          <p:cNvSpPr txBox="1"/>
          <p:nvPr/>
        </p:nvSpPr>
        <p:spPr>
          <a:xfrm rot="10800000" flipV="1">
            <a:off x="6674336" y="929074"/>
            <a:ext cx="239151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en-US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Green clauses contain provisions related to environmental issues, climate change and/or anything that aims at improving the working conditions by providing a greener workspace</a:t>
            </a:r>
            <a:endParaRPr lang="it-IT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it-IT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Only 26 CBAs of 134 (20%) contain green related clauses, in 8/19 countries 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endParaRPr lang="it-IT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endParaRPr lang="en-US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7.png">
            <a:extLst>
              <a:ext uri="{FF2B5EF4-FFF2-40B4-BE49-F238E27FC236}">
                <a16:creationId xmlns:a16="http://schemas.microsoft.com/office/drawing/2014/main" id="{0CD5F509-7F23-505D-61E4-3D8A8E39BA5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12955" y="780585"/>
            <a:ext cx="5944995" cy="353350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1092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7"/>
          <p:cNvSpPr txBox="1">
            <a:spLocks noGrp="1"/>
          </p:cNvSpPr>
          <p:nvPr>
            <p:ph type="title"/>
          </p:nvPr>
        </p:nvSpPr>
        <p:spPr>
          <a:xfrm>
            <a:off x="266043" y="233213"/>
            <a:ext cx="8515500" cy="41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lang="en-US" sz="3200" b="1" dirty="0"/>
          </a:p>
        </p:txBody>
      </p:sp>
      <p:sp>
        <p:nvSpPr>
          <p:cNvPr id="303" name="Google Shape;303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21</a:t>
            </a:fld>
            <a:endParaRPr/>
          </a:p>
        </p:txBody>
      </p:sp>
      <p:cxnSp>
        <p:nvCxnSpPr>
          <p:cNvPr id="304" name="Google Shape;304;p37"/>
          <p:cNvCxnSpPr/>
          <p:nvPr/>
        </p:nvCxnSpPr>
        <p:spPr>
          <a:xfrm>
            <a:off x="266043" y="102337"/>
            <a:ext cx="8515500" cy="23700"/>
          </a:xfrm>
          <a:prstGeom prst="straightConnector1">
            <a:avLst/>
          </a:prstGeom>
          <a:noFill/>
          <a:ln w="1905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6" name="Google Shape;306;p37"/>
          <p:cNvSpPr txBox="1"/>
          <p:nvPr/>
        </p:nvSpPr>
        <p:spPr>
          <a:xfrm>
            <a:off x="266043" y="824536"/>
            <a:ext cx="8515500" cy="4085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810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Overall, the European Metal sector agreements are well structured and quite comprehensive, as they substantially cover all the labour macro topics analyzed.</a:t>
            </a:r>
          </a:p>
          <a:p>
            <a:pPr marL="1778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 other hand, Green clauses and AI/AM contents are less represented than other labour macro topics. DAD issues are relatively recent topics in the public debate (also in CBAs)</a:t>
            </a:r>
            <a:r>
              <a:rPr lang="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this might explain their lower coverge in the agreements:</a:t>
            </a:r>
            <a:r>
              <a:rPr lang="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fact, t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most recent CBAs have more chances to include such concepts and clauses.</a:t>
            </a:r>
          </a:p>
          <a:p>
            <a:pPr marL="1778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different levels, both large Companies as well as large National Social partners, have pointed out in their agreements their commitment of including Green and AI/AM clauses in all their CBAs in the future: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Sustainable practices to achieve climate-neutral production; protection and improvement of the internal and external environment)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Training for employees on new AI tools, right to disconnect, data protection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US"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3158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7"/>
          <p:cNvSpPr txBox="1">
            <a:spLocks noGrp="1"/>
          </p:cNvSpPr>
          <p:nvPr>
            <p:ph type="title"/>
          </p:nvPr>
        </p:nvSpPr>
        <p:spPr>
          <a:xfrm>
            <a:off x="266043" y="-77056"/>
            <a:ext cx="8515500" cy="898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Conceptual NOTES:</a:t>
            </a:r>
            <a:endParaRPr lang="en-US" sz="3200" b="1" dirty="0"/>
          </a:p>
        </p:txBody>
      </p:sp>
      <p:sp>
        <p:nvSpPr>
          <p:cNvPr id="303" name="Google Shape;303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22</a:t>
            </a:fld>
            <a:endParaRPr/>
          </a:p>
        </p:txBody>
      </p:sp>
      <p:cxnSp>
        <p:nvCxnSpPr>
          <p:cNvPr id="304" name="Google Shape;304;p37"/>
          <p:cNvCxnSpPr/>
          <p:nvPr/>
        </p:nvCxnSpPr>
        <p:spPr>
          <a:xfrm>
            <a:off x="266043" y="166355"/>
            <a:ext cx="8515500" cy="23700"/>
          </a:xfrm>
          <a:prstGeom prst="straightConnector1">
            <a:avLst/>
          </a:prstGeom>
          <a:noFill/>
          <a:ln w="1905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6" name="Google Shape;306;p37"/>
          <p:cNvSpPr txBox="1"/>
          <p:nvPr/>
        </p:nvSpPr>
        <p:spPr>
          <a:xfrm>
            <a:off x="266043" y="611710"/>
            <a:ext cx="8515500" cy="371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810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it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SAMPLE: </a:t>
            </a:r>
            <a:r>
              <a:rPr lang="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i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European metal sector </a:t>
            </a:r>
            <a:r>
              <a:rPr lang="it" sz="1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CBAs analysis focuses </a:t>
            </a:r>
            <a:r>
              <a:rPr lang="it" sz="18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</a:t>
            </a:r>
            <a:r>
              <a:rPr lang="it" sz="1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 agreements that have been annotated in the framework of the BARMETAL project</a:t>
            </a:r>
            <a:r>
              <a:rPr lang="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number of CBAs/Country, which have been collected and annotated for the project, are solely based on </a:t>
            </a:r>
            <a:r>
              <a:rPr lang="it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their availabity and the social partners cooperation in sharing them.</a:t>
            </a:r>
          </a:p>
          <a:p>
            <a:pPr marL="1778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CBAs annotation and analysis focus only on </a:t>
            </a:r>
            <a:r>
              <a:rPr lang="en-US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explicitly stated in the text of the agreements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regardless of any assumptions and/or what is established by the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labour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law in other/separate documents.</a:t>
            </a:r>
          </a:p>
          <a:p>
            <a:pPr marL="1778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  <a:tabLst/>
              <a:defRPr/>
            </a:pPr>
            <a:r>
              <a:rPr kumimoji="0" lang="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 see the full CBAs analysis, refer to the report: </a:t>
            </a:r>
            <a:r>
              <a:rPr kumimoji="0" lang="en-U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2B2B2A"/>
                </a:solidFill>
                <a:effectLst/>
                <a:uLnTx/>
                <a:uFillTx/>
                <a:latin typeface="Open Sans" panose="020B0606030504020204" pitchFamily="34" charset="0"/>
                <a:cs typeface="Arial"/>
                <a:sym typeface="Arial"/>
              </a:rPr>
              <a:t>Phonskaningtyas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2B2B2A"/>
                </a:solidFill>
                <a:effectLst/>
                <a:uLnTx/>
                <a:uFillTx/>
                <a:latin typeface="Open Sans" panose="020B0606030504020204" pitchFamily="34" charset="0"/>
                <a:cs typeface="Arial"/>
                <a:sym typeface="Arial"/>
              </a:rPr>
              <a:t>, I. C., </a:t>
            </a:r>
            <a:r>
              <a:rPr kumimoji="0" lang="en-U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2B2B2A"/>
                </a:solidFill>
                <a:effectLst/>
                <a:uLnTx/>
                <a:uFillTx/>
                <a:latin typeface="Open Sans" panose="020B0606030504020204" pitchFamily="34" charset="0"/>
                <a:cs typeface="Arial"/>
                <a:sym typeface="Arial"/>
              </a:rPr>
              <a:t>Ceccon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2B2B2A"/>
                </a:solidFill>
                <a:effectLst/>
                <a:uLnTx/>
                <a:uFillTx/>
                <a:latin typeface="Open Sans" panose="020B0606030504020204" pitchFamily="34" charset="0"/>
                <a:cs typeface="Arial"/>
                <a:sym typeface="Arial"/>
              </a:rPr>
              <a:t>, D., Medas, G., </a:t>
            </a:r>
            <a:r>
              <a:rPr kumimoji="0" lang="en-U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2B2B2A"/>
                </a:solidFill>
                <a:effectLst/>
                <a:uLnTx/>
                <a:uFillTx/>
                <a:latin typeface="Open Sans" panose="020B0606030504020204" pitchFamily="34" charset="0"/>
                <a:cs typeface="Arial"/>
                <a:sym typeface="Arial"/>
              </a:rPr>
              <a:t>Kahancova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2B2B2A"/>
                </a:solidFill>
                <a:effectLst/>
                <a:uLnTx/>
                <a:uFillTx/>
                <a:latin typeface="Open Sans" panose="020B0606030504020204" pitchFamily="34" charset="0"/>
                <a:cs typeface="Arial"/>
                <a:sym typeface="Arial"/>
              </a:rPr>
              <a:t>, M. (2024). </a:t>
            </a: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cs typeface="Arial"/>
                <a:sym typeface="Arial"/>
              </a:rPr>
              <a:t>BARMETAL Report on the findings of CBAs stipulations.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cs typeface="Arial"/>
                <a:sym typeface="Arial"/>
              </a:rPr>
              <a:t> Amsterdam, </a:t>
            </a:r>
            <a:r>
              <a:rPr kumimoji="0" lang="en-U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cs typeface="Arial"/>
                <a:sym typeface="Arial"/>
              </a:rPr>
              <a:t>WageIndicator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cs typeface="Arial"/>
                <a:sym typeface="Arial"/>
              </a:rPr>
              <a:t> Foundation [EN]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cs typeface="Arial"/>
                <a:sym typeface="Arial"/>
              </a:rPr>
              <a:t> </a:t>
            </a:r>
            <a:endParaRPr lang="it" sz="1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annotation and analysis of the CBAs have been performed using the Wageindicator CBAs codebook.*</a:t>
            </a:r>
          </a:p>
          <a:p>
            <a:pPr marL="1778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6765D4-D409-9FF2-EF2E-70271A302AE1}"/>
              </a:ext>
            </a:extLst>
          </p:cNvPr>
          <p:cNvSpPr txBox="1"/>
          <p:nvPr/>
        </p:nvSpPr>
        <p:spPr>
          <a:xfrm>
            <a:off x="327579" y="4380993"/>
            <a:ext cx="8187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*See the latest CBAs Database Codebook here: </a:t>
            </a:r>
            <a:r>
              <a:rPr lang="en-US" sz="12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Ceccon</a:t>
            </a:r>
            <a:r>
              <a:rPr lang="en-US" sz="12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, D., Medas, G. (2023). Codebook </a:t>
            </a:r>
            <a:r>
              <a:rPr lang="en-US" sz="12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WageIndicator</a:t>
            </a:r>
            <a:r>
              <a:rPr lang="en-US" sz="12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 Collective Agreements Database – Version 6 – October 2023. </a:t>
            </a:r>
            <a:r>
              <a:rPr lang="en-US" sz="12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WageIndicator</a:t>
            </a:r>
            <a:r>
              <a:rPr lang="en-US" sz="12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 Foundation, Amsterdam.</a:t>
            </a:r>
            <a:endParaRPr lang="en-US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9" name="Rectangle 318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Freeform: Shape 319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468" y="2472489"/>
            <a:ext cx="9151584" cy="2671009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2" name="Google Shape;312;p38"/>
          <p:cNvSpPr txBox="1">
            <a:spLocks noGrp="1"/>
          </p:cNvSpPr>
          <p:nvPr>
            <p:ph type="title"/>
          </p:nvPr>
        </p:nvSpPr>
        <p:spPr>
          <a:xfrm>
            <a:off x="2677021" y="1597773"/>
            <a:ext cx="3789947" cy="127135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pic>
        <p:nvPicPr>
          <p:cNvPr id="316" name="Google Shape;316;p38" descr="https://lh5.googleusercontent.com/kM0RXnoGfT7Krxw1VuBwV5msuYPBlKXndIrxEOomtKOIJ-9BC6ow2ITKkkwRIApRQYc3pUm9CbE6EbHnr13oBYV3BgS-L1SPhzh0nBUp3w5Y67mOBDrjuI_BRMMsTqXJzhxRNawuvIk"/>
          <p:cNvPicPr preferRelativeResize="0"/>
          <p:nvPr/>
        </p:nvPicPr>
        <p:blipFill rotWithShape="1">
          <a:blip r:embed="rId3"/>
          <a:stretch/>
        </p:blipFill>
        <p:spPr>
          <a:xfrm>
            <a:off x="488456" y="319207"/>
            <a:ext cx="7385538" cy="1486452"/>
          </a:xfrm>
          <a:prstGeom prst="rect">
            <a:avLst/>
          </a:prstGeom>
          <a:noFill/>
        </p:spPr>
      </p:pic>
      <p:sp>
        <p:nvSpPr>
          <p:cNvPr id="317" name="Google Shape;317;p38"/>
          <p:cNvSpPr txBox="1"/>
          <p:nvPr/>
        </p:nvSpPr>
        <p:spPr>
          <a:xfrm>
            <a:off x="365974" y="2869128"/>
            <a:ext cx="5853723" cy="120996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lnSpcReduction="10000"/>
          </a:bodyPr>
          <a:lstStyle/>
          <a:p>
            <a:pPr marL="0" lvl="1" indent="-22860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92E4B"/>
              </a:buClr>
              <a:buSzPts val="1400"/>
              <a:buFont typeface="Arial" panose="020B0604020202020204" pitchFamily="34" charset="0"/>
              <a:buChar char="•"/>
            </a:pPr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  <a:sym typeface="Calibri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</a:pPr>
            <a:r>
              <a:rPr lang="en-US" sz="15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Gabriele Medas </a:t>
            </a:r>
          </a:p>
          <a:p>
            <a:pPr lv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Manager of the </a:t>
            </a:r>
            <a:r>
              <a:rPr lang="en-US" sz="15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WageIndicator</a:t>
            </a:r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Collective Agreements Database </a:t>
            </a:r>
          </a:p>
          <a:p>
            <a:pPr lv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92E4B"/>
              </a:buClr>
              <a:buSzPts val="1400"/>
            </a:pPr>
            <a:r>
              <a:rPr lang="en-US" sz="15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  <a:hlinkClick r:id="rId4"/>
              </a:rPr>
              <a:t>gabrielemedas@wageindicator.org</a:t>
            </a:r>
            <a:endParaRPr lang="en-US" sz="1500" b="1" kern="1200" dirty="0">
              <a:solidFill>
                <a:schemeClr val="tx1"/>
              </a:solidFill>
              <a:latin typeface="+mn-lt"/>
              <a:ea typeface="+mn-ea"/>
              <a:cs typeface="+mn-cs"/>
              <a:sym typeface="Calibri"/>
            </a:endParaRPr>
          </a:p>
          <a:p>
            <a:pPr marL="0" lvl="1" indent="-22860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92E4B"/>
              </a:buClr>
              <a:buSzPts val="1400"/>
              <a:buFont typeface="Arial" panose="020B0604020202020204" pitchFamily="34" charset="0"/>
              <a:buChar char="•"/>
            </a:pPr>
            <a:endParaRPr lang="en-US" sz="1500" b="1" kern="1200" dirty="0">
              <a:solidFill>
                <a:schemeClr val="tx1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13" name="Google Shape;313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23</a:t>
            </a:fld>
            <a:endParaRPr lang="en-US" sz="7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CDE78E-B581-3E78-4939-07CE60A65288}"/>
              </a:ext>
            </a:extLst>
          </p:cNvPr>
          <p:cNvSpPr txBox="1"/>
          <p:nvPr/>
        </p:nvSpPr>
        <p:spPr>
          <a:xfrm>
            <a:off x="61542" y="4213647"/>
            <a:ext cx="902090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05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*See the latest CBAs Database Codebook available here: </a:t>
            </a:r>
            <a:r>
              <a:rPr lang="en-US" sz="105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Ceccon</a:t>
            </a:r>
            <a:r>
              <a:rPr lang="en-US" sz="105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, D., Medas, G. (2023). Codebook </a:t>
            </a:r>
            <a:r>
              <a:rPr lang="en-US" sz="105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WageIndicator</a:t>
            </a:r>
            <a:r>
              <a:rPr lang="en-US" sz="105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 Collective Agreements Database – Version 6 – October 2023. </a:t>
            </a:r>
            <a:r>
              <a:rPr lang="en-US" sz="105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WageIndicator</a:t>
            </a:r>
            <a:r>
              <a:rPr lang="en-US" sz="105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 Foundation, Amsterdam.</a:t>
            </a:r>
            <a:endParaRPr lang="en-US" sz="10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sz="10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0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</a:t>
            </a:r>
            <a:r>
              <a:rPr lang="en-US" sz="105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WAGEINDICATOR COLLECTIVE AGREEMENTS DATABASE ANNUAL REPORT - 2023</a:t>
            </a:r>
            <a:endParaRPr lang="en-US" sz="10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7"/>
          <p:cNvSpPr txBox="1">
            <a:spLocks noGrp="1"/>
          </p:cNvSpPr>
          <p:nvPr>
            <p:ph type="title"/>
          </p:nvPr>
        </p:nvSpPr>
        <p:spPr>
          <a:xfrm>
            <a:off x="266043" y="102337"/>
            <a:ext cx="8515500" cy="404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Countries and number of metal sector CBAs analyzed</a:t>
            </a:r>
            <a:endParaRPr lang="en-US" sz="3200" b="1" dirty="0"/>
          </a:p>
        </p:txBody>
      </p:sp>
      <p:sp>
        <p:nvSpPr>
          <p:cNvPr id="303" name="Google Shape;303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24</a:t>
            </a:fld>
            <a:endParaRPr/>
          </a:p>
        </p:txBody>
      </p:sp>
      <p:pic>
        <p:nvPicPr>
          <p:cNvPr id="5" name="image16.png">
            <a:extLst>
              <a:ext uri="{FF2B5EF4-FFF2-40B4-BE49-F238E27FC236}">
                <a16:creationId xmlns:a16="http://schemas.microsoft.com/office/drawing/2014/main" id="{5DB268CF-8078-C745-434E-576FD8313A4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50080" y="664308"/>
            <a:ext cx="2801998" cy="421249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19138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266043" y="181091"/>
            <a:ext cx="8515500" cy="43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Sectoral and country composition of the collective agreements’ sample in the 6 Metal  NACE Codes</a:t>
            </a:r>
            <a:endParaRPr b="1" dirty="0"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25</a:t>
            </a:fld>
            <a:endParaRPr/>
          </a:p>
        </p:txBody>
      </p:sp>
      <p:cxnSp>
        <p:nvCxnSpPr>
          <p:cNvPr id="150" name="Google Shape;150;p28"/>
          <p:cNvCxnSpPr/>
          <p:nvPr/>
        </p:nvCxnSpPr>
        <p:spPr>
          <a:xfrm>
            <a:off x="172258" y="0"/>
            <a:ext cx="8515500" cy="23700"/>
          </a:xfrm>
          <a:prstGeom prst="straightConnector1">
            <a:avLst/>
          </a:prstGeom>
          <a:noFill/>
          <a:ln w="1905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2" name="Google Shape;152;p28"/>
          <p:cNvSpPr txBox="1"/>
          <p:nvPr/>
        </p:nvSpPr>
        <p:spPr>
          <a:xfrm>
            <a:off x="1" y="610108"/>
            <a:ext cx="6334432" cy="176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en-US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lang="en-US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lang="en-US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C31CF-ADC2-3951-4B9B-6E51198FE526}"/>
              </a:ext>
            </a:extLst>
          </p:cNvPr>
          <p:cNvSpPr txBox="1"/>
          <p:nvPr/>
        </p:nvSpPr>
        <p:spPr>
          <a:xfrm rot="10800000" flipV="1">
            <a:off x="6674336" y="2114014"/>
            <a:ext cx="2391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endParaRPr lang="it-IT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endParaRPr lang="en-US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graph with numbers and text&#10;&#10;Description automatically generated with medium confidence">
            <a:extLst>
              <a:ext uri="{FF2B5EF4-FFF2-40B4-BE49-F238E27FC236}">
                <a16:creationId xmlns:a16="http://schemas.microsoft.com/office/drawing/2014/main" id="{A411D18F-048D-59D6-656E-3B083A659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4" y="723813"/>
            <a:ext cx="7619683" cy="431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16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266043" y="181091"/>
            <a:ext cx="8515500" cy="35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b="1" dirty="0"/>
              <a:t>Advanced Technologies (AI/AM)</a:t>
            </a:r>
            <a:endParaRPr b="1" dirty="0"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26</a:t>
            </a:fld>
            <a:endParaRPr/>
          </a:p>
        </p:txBody>
      </p:sp>
      <p:cxnSp>
        <p:nvCxnSpPr>
          <p:cNvPr id="150" name="Google Shape;150;p28"/>
          <p:cNvCxnSpPr/>
          <p:nvPr/>
        </p:nvCxnSpPr>
        <p:spPr>
          <a:xfrm>
            <a:off x="266043" y="88318"/>
            <a:ext cx="8515500" cy="23700"/>
          </a:xfrm>
          <a:prstGeom prst="straightConnector1">
            <a:avLst/>
          </a:prstGeom>
          <a:noFill/>
          <a:ln w="1905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2" name="Google Shape;152;p28"/>
          <p:cNvSpPr txBox="1"/>
          <p:nvPr/>
        </p:nvSpPr>
        <p:spPr>
          <a:xfrm>
            <a:off x="1" y="610108"/>
            <a:ext cx="6334432" cy="176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en-US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lang="en-US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lang="en-US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0DB8E9-FCD6-8315-031A-D10D08C5B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23" y="2949840"/>
            <a:ext cx="7745046" cy="19056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541631-A98D-7BBF-22E2-E48D8B445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43" y="534275"/>
            <a:ext cx="7643126" cy="233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6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>
            <a:spLocks noGrp="1"/>
          </p:cNvSpPr>
          <p:nvPr>
            <p:ph type="title"/>
          </p:nvPr>
        </p:nvSpPr>
        <p:spPr>
          <a:xfrm>
            <a:off x="266043" y="233213"/>
            <a:ext cx="851535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" sz="3000" b="1"/>
              <a:t>Collecting, annotating and coding agreements</a:t>
            </a:r>
            <a:endParaRPr sz="3000" b="1"/>
          </a:p>
        </p:txBody>
      </p:sp>
      <p:sp>
        <p:nvSpPr>
          <p:cNvPr id="191" name="Google Shape;191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3</a:t>
            </a:fld>
            <a:endParaRPr/>
          </a:p>
        </p:txBody>
      </p:sp>
      <p:cxnSp>
        <p:nvCxnSpPr>
          <p:cNvPr id="192" name="Google Shape;192;p31"/>
          <p:cNvCxnSpPr/>
          <p:nvPr/>
        </p:nvCxnSpPr>
        <p:spPr>
          <a:xfrm>
            <a:off x="266043" y="437493"/>
            <a:ext cx="8515350" cy="0"/>
          </a:xfrm>
          <a:prstGeom prst="straightConnector1">
            <a:avLst/>
          </a:prstGeom>
          <a:noFill/>
          <a:ln w="1905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3" name="Google Shape;193;p31"/>
          <p:cNvCxnSpPr/>
          <p:nvPr/>
        </p:nvCxnSpPr>
        <p:spPr>
          <a:xfrm>
            <a:off x="266043" y="1036583"/>
            <a:ext cx="8515350" cy="0"/>
          </a:xfrm>
          <a:prstGeom prst="straightConnector1">
            <a:avLst/>
          </a:prstGeom>
          <a:noFill/>
          <a:ln w="1905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4" name="Google Shape;194;p31"/>
          <p:cNvSpPr/>
          <p:nvPr/>
        </p:nvSpPr>
        <p:spPr>
          <a:xfrm>
            <a:off x="7562024" y="1658516"/>
            <a:ext cx="1351321" cy="1349477"/>
          </a:xfrm>
          <a:prstGeom prst="ellipse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1"/>
          <p:cNvSpPr/>
          <p:nvPr/>
        </p:nvSpPr>
        <p:spPr>
          <a:xfrm>
            <a:off x="110366" y="3262280"/>
            <a:ext cx="1351321" cy="1349477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1"/>
          <p:cNvSpPr txBox="1"/>
          <p:nvPr/>
        </p:nvSpPr>
        <p:spPr>
          <a:xfrm>
            <a:off x="7517827" y="2045390"/>
            <a:ext cx="1351321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security and pensions</a:t>
            </a:r>
            <a:endParaRPr sz="1100" dirty="0"/>
          </a:p>
        </p:txBody>
      </p:sp>
      <p:sp>
        <p:nvSpPr>
          <p:cNvPr id="197" name="Google Shape;197;p31"/>
          <p:cNvSpPr txBox="1"/>
          <p:nvPr/>
        </p:nvSpPr>
        <p:spPr>
          <a:xfrm>
            <a:off x="140419" y="3654619"/>
            <a:ext cx="1351321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/ apprenticeship</a:t>
            </a:r>
            <a:endParaRPr sz="1100" dirty="0"/>
          </a:p>
        </p:txBody>
      </p:sp>
      <p:sp>
        <p:nvSpPr>
          <p:cNvPr id="198" name="Google Shape;198;p31"/>
          <p:cNvSpPr/>
          <p:nvPr/>
        </p:nvSpPr>
        <p:spPr>
          <a:xfrm>
            <a:off x="1651270" y="1895425"/>
            <a:ext cx="1351321" cy="1349477"/>
          </a:xfrm>
          <a:prstGeom prst="ellipse">
            <a:avLst/>
          </a:prstGeom>
          <a:solidFill>
            <a:srgbClr val="DBDBD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1"/>
          <p:cNvSpPr txBox="1"/>
          <p:nvPr/>
        </p:nvSpPr>
        <p:spPr>
          <a:xfrm>
            <a:off x="1657862" y="2090617"/>
            <a:ext cx="1351321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 employment contracts / job security</a:t>
            </a:r>
            <a:endParaRPr sz="1100" dirty="0"/>
          </a:p>
        </p:txBody>
      </p:sp>
      <p:sp>
        <p:nvSpPr>
          <p:cNvPr id="200" name="Google Shape;200;p31"/>
          <p:cNvSpPr/>
          <p:nvPr/>
        </p:nvSpPr>
        <p:spPr>
          <a:xfrm>
            <a:off x="1591496" y="3292168"/>
            <a:ext cx="1351321" cy="1349477"/>
          </a:xfrm>
          <a:prstGeom prst="ellipse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1"/>
          <p:cNvSpPr txBox="1"/>
          <p:nvPr/>
        </p:nvSpPr>
        <p:spPr>
          <a:xfrm>
            <a:off x="1620521" y="3724532"/>
            <a:ext cx="1351321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Sickness and disability</a:t>
            </a:r>
            <a:endParaRPr sz="1100" dirty="0"/>
          </a:p>
        </p:txBody>
      </p:sp>
      <p:sp>
        <p:nvSpPr>
          <p:cNvPr id="202" name="Google Shape;202;p31"/>
          <p:cNvSpPr/>
          <p:nvPr/>
        </p:nvSpPr>
        <p:spPr>
          <a:xfrm>
            <a:off x="3058256" y="3292168"/>
            <a:ext cx="1351321" cy="1349477"/>
          </a:xfrm>
          <a:prstGeom prst="ellipse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1"/>
          <p:cNvSpPr txBox="1"/>
          <p:nvPr/>
        </p:nvSpPr>
        <p:spPr>
          <a:xfrm>
            <a:off x="3058256" y="3611165"/>
            <a:ext cx="1351321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and medical assistance</a:t>
            </a:r>
            <a:endParaRPr sz="1100"/>
          </a:p>
        </p:txBody>
      </p:sp>
      <p:sp>
        <p:nvSpPr>
          <p:cNvPr id="204" name="Google Shape;204;p31"/>
          <p:cNvSpPr/>
          <p:nvPr/>
        </p:nvSpPr>
        <p:spPr>
          <a:xfrm>
            <a:off x="3230759" y="1851692"/>
            <a:ext cx="1351321" cy="1349477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1"/>
          <p:cNvSpPr txBox="1"/>
          <p:nvPr/>
        </p:nvSpPr>
        <p:spPr>
          <a:xfrm>
            <a:off x="3237351" y="2180181"/>
            <a:ext cx="1351321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Work-life balance arrangements</a:t>
            </a:r>
            <a:endParaRPr sz="1100"/>
          </a:p>
        </p:txBody>
      </p:sp>
      <p:sp>
        <p:nvSpPr>
          <p:cNvPr id="206" name="Google Shape;206;p31"/>
          <p:cNvSpPr/>
          <p:nvPr/>
        </p:nvSpPr>
        <p:spPr>
          <a:xfrm>
            <a:off x="4738023" y="1794311"/>
            <a:ext cx="1351321" cy="1349477"/>
          </a:xfrm>
          <a:prstGeom prst="ellipse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1"/>
          <p:cNvSpPr txBox="1"/>
          <p:nvPr/>
        </p:nvSpPr>
        <p:spPr>
          <a:xfrm>
            <a:off x="4744616" y="2194491"/>
            <a:ext cx="1351321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Equality and/or violence in the workplace</a:t>
            </a:r>
            <a:endParaRPr sz="1100"/>
          </a:p>
        </p:txBody>
      </p:sp>
      <p:sp>
        <p:nvSpPr>
          <p:cNvPr id="208" name="Google Shape;208;p31"/>
          <p:cNvSpPr/>
          <p:nvPr/>
        </p:nvSpPr>
        <p:spPr>
          <a:xfrm>
            <a:off x="6159913" y="1739828"/>
            <a:ext cx="1351321" cy="1349477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1"/>
          <p:cNvSpPr txBox="1"/>
          <p:nvPr/>
        </p:nvSpPr>
        <p:spPr>
          <a:xfrm>
            <a:off x="6153320" y="2245638"/>
            <a:ext cx="135132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Wages</a:t>
            </a:r>
            <a:endParaRPr sz="1100" dirty="0"/>
          </a:p>
        </p:txBody>
      </p:sp>
      <p:sp>
        <p:nvSpPr>
          <p:cNvPr id="210" name="Google Shape;210;p31"/>
          <p:cNvSpPr/>
          <p:nvPr/>
        </p:nvSpPr>
        <p:spPr>
          <a:xfrm>
            <a:off x="4483721" y="3230679"/>
            <a:ext cx="1441371" cy="1403922"/>
          </a:xfrm>
          <a:prstGeom prst="ellipse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1"/>
          <p:cNvSpPr txBox="1"/>
          <p:nvPr/>
        </p:nvSpPr>
        <p:spPr>
          <a:xfrm>
            <a:off x="4556142" y="3500912"/>
            <a:ext cx="1351321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hours, schedules, holidays and days of leave</a:t>
            </a:r>
            <a:endParaRPr sz="1100"/>
          </a:p>
        </p:txBody>
      </p:sp>
      <p:sp>
        <p:nvSpPr>
          <p:cNvPr id="212" name="Google Shape;212;p31"/>
          <p:cNvSpPr txBox="1">
            <a:spLocks noGrp="1"/>
          </p:cNvSpPr>
          <p:nvPr>
            <p:ph type="body" idx="1"/>
          </p:nvPr>
        </p:nvSpPr>
        <p:spPr>
          <a:xfrm>
            <a:off x="266043" y="1227386"/>
            <a:ext cx="8515350" cy="33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810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it" sz="1800" b="1" dirty="0"/>
              <a:t>THE MACRO TOPICS CODED IN THE DATABASE</a:t>
            </a:r>
            <a:endParaRPr dirty="0"/>
          </a:p>
        </p:txBody>
      </p:sp>
      <p:sp>
        <p:nvSpPr>
          <p:cNvPr id="213" name="Google Shape;213;p31"/>
          <p:cNvSpPr/>
          <p:nvPr/>
        </p:nvSpPr>
        <p:spPr>
          <a:xfrm>
            <a:off x="6057569" y="3252619"/>
            <a:ext cx="1351321" cy="1349477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1"/>
          <p:cNvSpPr/>
          <p:nvPr/>
        </p:nvSpPr>
        <p:spPr>
          <a:xfrm>
            <a:off x="7430071" y="3062227"/>
            <a:ext cx="1351321" cy="13494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1"/>
          <p:cNvSpPr txBox="1"/>
          <p:nvPr/>
        </p:nvSpPr>
        <p:spPr>
          <a:xfrm>
            <a:off x="6051531" y="3535176"/>
            <a:ext cx="1351321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Workers’ Representation &amp; Conflicts</a:t>
            </a:r>
            <a:endParaRPr sz="1100"/>
          </a:p>
        </p:txBody>
      </p:sp>
      <p:sp>
        <p:nvSpPr>
          <p:cNvPr id="216" name="Google Shape;216;p31"/>
          <p:cNvSpPr txBox="1"/>
          <p:nvPr/>
        </p:nvSpPr>
        <p:spPr>
          <a:xfrm>
            <a:off x="7430071" y="3250754"/>
            <a:ext cx="1351321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Technologies &amp; Green clauses</a:t>
            </a:r>
            <a:endParaRPr sz="1100" b="1" dirty="0"/>
          </a:p>
        </p:txBody>
      </p:sp>
      <p:sp>
        <p:nvSpPr>
          <p:cNvPr id="2" name="Google Shape;208;p31">
            <a:extLst>
              <a:ext uri="{FF2B5EF4-FFF2-40B4-BE49-F238E27FC236}">
                <a16:creationId xmlns:a16="http://schemas.microsoft.com/office/drawing/2014/main" id="{FB1322CE-2F0D-1FC3-628E-3A47AFACE323}"/>
              </a:ext>
            </a:extLst>
          </p:cNvPr>
          <p:cNvSpPr/>
          <p:nvPr/>
        </p:nvSpPr>
        <p:spPr>
          <a:xfrm>
            <a:off x="221977" y="1743954"/>
            <a:ext cx="1351321" cy="1349477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Job titles</a:t>
            </a:r>
            <a:endParaRPr sz="14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266050" y="233224"/>
            <a:ext cx="8515500" cy="455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 sz="2000" b="1" dirty="0"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Global map of the European metal sector CBAs analysed for BARMETAL</a:t>
            </a:r>
            <a:endParaRPr sz="2000" b="1" dirty="0"/>
          </a:p>
        </p:txBody>
      </p:sp>
      <p:cxnSp>
        <p:nvCxnSpPr>
          <p:cNvPr id="150" name="Google Shape;150;p28"/>
          <p:cNvCxnSpPr/>
          <p:nvPr/>
        </p:nvCxnSpPr>
        <p:spPr>
          <a:xfrm>
            <a:off x="266043" y="88318"/>
            <a:ext cx="8515500" cy="23700"/>
          </a:xfrm>
          <a:prstGeom prst="straightConnector1">
            <a:avLst/>
          </a:prstGeom>
          <a:noFill/>
          <a:ln w="1905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2" name="Google Shape;152;p28"/>
          <p:cNvSpPr txBox="1"/>
          <p:nvPr/>
        </p:nvSpPr>
        <p:spPr>
          <a:xfrm>
            <a:off x="1" y="610108"/>
            <a:ext cx="6334432" cy="453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en-US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lang="en-US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lang="en-US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39.png">
            <a:extLst>
              <a:ext uri="{FF2B5EF4-FFF2-40B4-BE49-F238E27FC236}">
                <a16:creationId xmlns:a16="http://schemas.microsoft.com/office/drawing/2014/main" id="{626981AE-1E62-D147-3214-ED8D67676DA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89562" y="776552"/>
            <a:ext cx="5944870" cy="4278630"/>
          </a:xfrm>
          <a:prstGeom prst="rect">
            <a:avLst/>
          </a:prstGeom>
          <a:ln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4C31CF-ADC2-3951-4B9B-6E51198FE526}"/>
              </a:ext>
            </a:extLst>
          </p:cNvPr>
          <p:cNvSpPr txBox="1"/>
          <p:nvPr/>
        </p:nvSpPr>
        <p:spPr>
          <a:xfrm rot="10800000" flipV="1">
            <a:off x="6418252" y="788213"/>
            <a:ext cx="27257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192E4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134 CBAs in 19 countries 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en-US" sz="1800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Spain, Germany, Italy, the Netherlands, Sweden and Czechia stand out as the top countries with the most metal sector CBAs in our sample (19-12)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endParaRPr lang="en-US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266043" y="181091"/>
            <a:ext cx="8515500" cy="35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 sz="1800" b="1" dirty="0"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NACE Codes and </a:t>
            </a:r>
            <a:r>
              <a:rPr lang="en-US" sz="1800" b="1" dirty="0"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Time range of the CBAs involved in the analysis</a:t>
            </a:r>
            <a:endParaRPr b="1" dirty="0"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5</a:t>
            </a:fld>
            <a:endParaRPr/>
          </a:p>
        </p:txBody>
      </p:sp>
      <p:cxnSp>
        <p:nvCxnSpPr>
          <p:cNvPr id="150" name="Google Shape;150;p28"/>
          <p:cNvCxnSpPr/>
          <p:nvPr/>
        </p:nvCxnSpPr>
        <p:spPr>
          <a:xfrm>
            <a:off x="266043" y="88318"/>
            <a:ext cx="8515500" cy="23700"/>
          </a:xfrm>
          <a:prstGeom prst="straightConnector1">
            <a:avLst/>
          </a:prstGeom>
          <a:noFill/>
          <a:ln w="1905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2" name="Google Shape;152;p28"/>
          <p:cNvSpPr txBox="1"/>
          <p:nvPr/>
        </p:nvSpPr>
        <p:spPr>
          <a:xfrm>
            <a:off x="1" y="610108"/>
            <a:ext cx="6334432" cy="176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en-US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lang="en-US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lang="en-US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C31CF-ADC2-3951-4B9B-6E51198FE526}"/>
              </a:ext>
            </a:extLst>
          </p:cNvPr>
          <p:cNvSpPr txBox="1"/>
          <p:nvPr/>
        </p:nvSpPr>
        <p:spPr>
          <a:xfrm rot="10800000" flipV="1">
            <a:off x="6278196" y="612711"/>
            <a:ext cx="2607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192E4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6 Metal NACE Codes (2400-2900)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en-US" sz="1800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The time range of all the CBAs covers the years from 2005 to 2023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en-US" sz="1800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The sample is quite recent, as most of the CBAs were signed between 2017 and 2023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en-US" sz="1800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Most of the CBAs (29) were signed in 2021</a:t>
            </a:r>
            <a:endParaRPr lang="en-US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F1B2F2-FDAB-1AAF-08F0-A6A4E695C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094655"/>
              </p:ext>
            </p:extLst>
          </p:nvPr>
        </p:nvGraphicFramePr>
        <p:xfrm>
          <a:off x="344756" y="679181"/>
          <a:ext cx="4640580" cy="1533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4536">
                  <a:extLst>
                    <a:ext uri="{9D8B030D-6E8A-4147-A177-3AD203B41FA5}">
                      <a16:colId xmlns:a16="http://schemas.microsoft.com/office/drawing/2014/main" val="1609377970"/>
                    </a:ext>
                  </a:extLst>
                </a:gridCol>
                <a:gridCol w="3516044">
                  <a:extLst>
                    <a:ext uri="{9D8B030D-6E8A-4147-A177-3AD203B41FA5}">
                      <a16:colId xmlns:a16="http://schemas.microsoft.com/office/drawing/2014/main" val="4244995360"/>
                    </a:ext>
                  </a:extLst>
                </a:gridCol>
              </a:tblGrid>
              <a:tr h="185968">
                <a:tc>
                  <a:txBody>
                    <a:bodyPr/>
                    <a:lstStyle/>
                    <a:p>
                      <a:pPr marL="360045" marR="33718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2400</a:t>
                      </a:r>
                      <a:endParaRPr lang="en-US" sz="1100"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360045" marR="3371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Manufacture of basic metals</a:t>
                      </a:r>
                      <a:endParaRPr lang="en-US" sz="1100" dirty="0"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0" marR="0" marT="25400" marB="25400" anchor="b"/>
                </a:tc>
                <a:extLst>
                  <a:ext uri="{0D108BD9-81ED-4DB2-BD59-A6C34878D82A}">
                    <a16:rowId xmlns:a16="http://schemas.microsoft.com/office/drawing/2014/main" val="2862424894"/>
                  </a:ext>
                </a:extLst>
              </a:tr>
              <a:tr h="330505">
                <a:tc>
                  <a:txBody>
                    <a:bodyPr/>
                    <a:lstStyle/>
                    <a:p>
                      <a:pPr marL="360045" marR="33718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2500</a:t>
                      </a:r>
                      <a:endParaRPr lang="en-US" sz="1100"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360045" marR="3371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Manufacture of fabricated metal products, except machinery and equipment</a:t>
                      </a:r>
                      <a:endParaRPr lang="en-US" sz="1100" dirty="0"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0" marR="0" marT="25400" marB="25400" anchor="b"/>
                </a:tc>
                <a:extLst>
                  <a:ext uri="{0D108BD9-81ED-4DB2-BD59-A6C34878D82A}">
                    <a16:rowId xmlns:a16="http://schemas.microsoft.com/office/drawing/2014/main" val="2115215941"/>
                  </a:ext>
                </a:extLst>
              </a:tr>
              <a:tr h="330505">
                <a:tc>
                  <a:txBody>
                    <a:bodyPr/>
                    <a:lstStyle/>
                    <a:p>
                      <a:pPr marL="360045" marR="33718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2600</a:t>
                      </a:r>
                      <a:endParaRPr lang="en-US" sz="1100"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360045" marR="3371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Manufacture of computer, electronic and optical products</a:t>
                      </a:r>
                      <a:endParaRPr lang="en-US" sz="1100"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0" marR="0" marT="25400" marB="25400" anchor="b"/>
                </a:tc>
                <a:extLst>
                  <a:ext uri="{0D108BD9-81ED-4DB2-BD59-A6C34878D82A}">
                    <a16:rowId xmlns:a16="http://schemas.microsoft.com/office/drawing/2014/main" val="2214292853"/>
                  </a:ext>
                </a:extLst>
              </a:tr>
              <a:tr h="185968">
                <a:tc>
                  <a:txBody>
                    <a:bodyPr/>
                    <a:lstStyle/>
                    <a:p>
                      <a:pPr marL="360045" marR="33718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2700</a:t>
                      </a:r>
                      <a:endParaRPr lang="en-US" sz="1100"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360045" marR="3371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Manufacture of electrical equipment</a:t>
                      </a:r>
                      <a:endParaRPr lang="en-US" sz="1100" dirty="0"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0" marR="0" marT="25400" marB="25400" anchor="b"/>
                </a:tc>
                <a:extLst>
                  <a:ext uri="{0D108BD9-81ED-4DB2-BD59-A6C34878D82A}">
                    <a16:rowId xmlns:a16="http://schemas.microsoft.com/office/drawing/2014/main" val="2125661655"/>
                  </a:ext>
                </a:extLst>
              </a:tr>
              <a:tr h="185968">
                <a:tc>
                  <a:txBody>
                    <a:bodyPr/>
                    <a:lstStyle/>
                    <a:p>
                      <a:pPr marL="360045" marR="33718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2800</a:t>
                      </a:r>
                      <a:endParaRPr lang="en-US" sz="1100"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360045" marR="3371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Manufacture of machinery and equipment</a:t>
                      </a:r>
                      <a:endParaRPr lang="en-US" sz="1100"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0" marR="0" marT="25400" marB="25400" anchor="b"/>
                </a:tc>
                <a:extLst>
                  <a:ext uri="{0D108BD9-81ED-4DB2-BD59-A6C34878D82A}">
                    <a16:rowId xmlns:a16="http://schemas.microsoft.com/office/drawing/2014/main" val="3854590740"/>
                  </a:ext>
                </a:extLst>
              </a:tr>
              <a:tr h="185968">
                <a:tc>
                  <a:txBody>
                    <a:bodyPr/>
                    <a:lstStyle/>
                    <a:p>
                      <a:pPr marL="360045" marR="33718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2900</a:t>
                      </a:r>
                      <a:endParaRPr lang="en-US" sz="1100"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marL="360045" marR="3371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Manufacture of motor vehicles, trailers and semi-trailers</a:t>
                      </a:r>
                      <a:endParaRPr lang="en-US" sz="1100" dirty="0"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0" marR="0" marT="25400" marB="25400" anchor="b"/>
                </a:tc>
                <a:extLst>
                  <a:ext uri="{0D108BD9-81ED-4DB2-BD59-A6C34878D82A}">
                    <a16:rowId xmlns:a16="http://schemas.microsoft.com/office/drawing/2014/main" val="663875350"/>
                  </a:ext>
                </a:extLst>
              </a:tr>
            </a:tbl>
          </a:graphicData>
        </a:graphic>
      </p:graphicFrame>
      <p:pic>
        <p:nvPicPr>
          <p:cNvPr id="6" name="image8.png">
            <a:extLst>
              <a:ext uri="{FF2B5EF4-FFF2-40B4-BE49-F238E27FC236}">
                <a16:creationId xmlns:a16="http://schemas.microsoft.com/office/drawing/2014/main" id="{27B63DEB-EFFD-9B06-FA68-600C14D9E80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03543" y="2210806"/>
            <a:ext cx="4565015" cy="290893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092486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266043" y="181091"/>
            <a:ext cx="8515500" cy="35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Distribution of the </a:t>
            </a:r>
            <a:r>
              <a:rPr lang="en-US" sz="1800" b="1"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sample: </a:t>
            </a:r>
            <a:r>
              <a:rPr lang="en-US" sz="1800" b="1">
                <a:latin typeface="Arial" panose="020B0604020202020204" pitchFamily="34" charset="0"/>
                <a:ea typeface="Courier New" panose="02070309020205020404" pitchFamily="49" charset="0"/>
              </a:rPr>
              <a:t>S</a:t>
            </a:r>
            <a:r>
              <a:rPr lang="en-US" sz="1800" b="1"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ectoral and Company </a:t>
            </a:r>
            <a:r>
              <a:rPr lang="en-US" sz="1800" b="1" dirty="0"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level CBAs per country</a:t>
            </a:r>
            <a:endParaRPr b="1" dirty="0"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6</a:t>
            </a:fld>
            <a:endParaRPr/>
          </a:p>
        </p:txBody>
      </p:sp>
      <p:cxnSp>
        <p:nvCxnSpPr>
          <p:cNvPr id="150" name="Google Shape;150;p28"/>
          <p:cNvCxnSpPr/>
          <p:nvPr/>
        </p:nvCxnSpPr>
        <p:spPr>
          <a:xfrm>
            <a:off x="266043" y="88318"/>
            <a:ext cx="8515500" cy="23700"/>
          </a:xfrm>
          <a:prstGeom prst="straightConnector1">
            <a:avLst/>
          </a:prstGeom>
          <a:noFill/>
          <a:ln w="1905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2" name="Google Shape;152;p28"/>
          <p:cNvSpPr txBox="1"/>
          <p:nvPr/>
        </p:nvSpPr>
        <p:spPr>
          <a:xfrm>
            <a:off x="1" y="610108"/>
            <a:ext cx="6334432" cy="176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en-US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lang="en-US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lang="en-US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C31CF-ADC2-3951-4B9B-6E51198FE526}"/>
              </a:ext>
            </a:extLst>
          </p:cNvPr>
          <p:cNvSpPr txBox="1"/>
          <p:nvPr/>
        </p:nvSpPr>
        <p:spPr>
          <a:xfrm rot="10800000" flipV="1">
            <a:off x="6674336" y="713629"/>
            <a:ext cx="23915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it-IT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A very balanced sample (almost equally divided)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it-IT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53% company level (blue)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it-IT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47% sectoral level (orange)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it-IT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Spain, Germany, Czechia, Slovakia and Hungary are significally represented with a majority of company level CBAs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it-IT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Italy, Sweden, Portugal and Serbia, on the hother hand, with a majority of secoral CBAs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endParaRPr lang="en-US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graph with numbers and a bar chart&#10;&#10;Description automatically generated">
            <a:extLst>
              <a:ext uri="{FF2B5EF4-FFF2-40B4-BE49-F238E27FC236}">
                <a16:creationId xmlns:a16="http://schemas.microsoft.com/office/drawing/2014/main" id="{CB635BEF-6CFD-D4CB-5BBD-DB78AE7CAF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4" y="610108"/>
            <a:ext cx="6596184" cy="41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9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266043" y="181091"/>
            <a:ext cx="8515500" cy="35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b="1" dirty="0"/>
              <a:t>Job descriptions and job classification system</a:t>
            </a:r>
            <a:endParaRPr b="1" dirty="0"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7</a:t>
            </a:fld>
            <a:endParaRPr/>
          </a:p>
        </p:txBody>
      </p:sp>
      <p:cxnSp>
        <p:nvCxnSpPr>
          <p:cNvPr id="150" name="Google Shape;150;p28"/>
          <p:cNvCxnSpPr/>
          <p:nvPr/>
        </p:nvCxnSpPr>
        <p:spPr>
          <a:xfrm>
            <a:off x="266043" y="88318"/>
            <a:ext cx="8515500" cy="23700"/>
          </a:xfrm>
          <a:prstGeom prst="straightConnector1">
            <a:avLst/>
          </a:prstGeom>
          <a:noFill/>
          <a:ln w="1905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4C31CF-ADC2-3951-4B9B-6E51198FE526}"/>
              </a:ext>
            </a:extLst>
          </p:cNvPr>
          <p:cNvSpPr txBox="1"/>
          <p:nvPr/>
        </p:nvSpPr>
        <p:spPr>
          <a:xfrm rot="10800000" flipV="1">
            <a:off x="6674336" y="1015655"/>
            <a:ext cx="2469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it-IT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82/134 CBAs refer to clauses related to this topic (61%)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it-IT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Spain, Italy, Sweden, Serbia, Poland and the Netherlands are the countries with more CBAs (highest rate) referring to such clauses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endParaRPr lang="en-US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9.png">
            <a:extLst>
              <a:ext uri="{FF2B5EF4-FFF2-40B4-BE49-F238E27FC236}">
                <a16:creationId xmlns:a16="http://schemas.microsoft.com/office/drawing/2014/main" id="{8C80B224-8A62-3DD8-4132-86979D563E0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2031" y="1093470"/>
            <a:ext cx="6252305" cy="325153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9728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266043" y="181091"/>
            <a:ext cx="8515500" cy="35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b="1" dirty="0"/>
              <a:t>Social security and pensions</a:t>
            </a:r>
            <a:endParaRPr b="1" dirty="0"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8</a:t>
            </a:fld>
            <a:endParaRPr/>
          </a:p>
        </p:txBody>
      </p:sp>
      <p:cxnSp>
        <p:nvCxnSpPr>
          <p:cNvPr id="150" name="Google Shape;150;p28"/>
          <p:cNvCxnSpPr/>
          <p:nvPr/>
        </p:nvCxnSpPr>
        <p:spPr>
          <a:xfrm>
            <a:off x="266043" y="88318"/>
            <a:ext cx="8515500" cy="23700"/>
          </a:xfrm>
          <a:prstGeom prst="straightConnector1">
            <a:avLst/>
          </a:prstGeom>
          <a:noFill/>
          <a:ln w="1905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4C31CF-ADC2-3951-4B9B-6E51198FE526}"/>
              </a:ext>
            </a:extLst>
          </p:cNvPr>
          <p:cNvSpPr txBox="1"/>
          <p:nvPr/>
        </p:nvSpPr>
        <p:spPr>
          <a:xfrm rot="10800000" flipV="1">
            <a:off x="6846274" y="1363736"/>
            <a:ext cx="2391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endParaRPr lang="it-IT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endParaRPr lang="en-US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23.png">
            <a:extLst>
              <a:ext uri="{FF2B5EF4-FFF2-40B4-BE49-F238E27FC236}">
                <a16:creationId xmlns:a16="http://schemas.microsoft.com/office/drawing/2014/main" id="{75CD21E6-0038-59EB-747F-B197E6FD964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25046" y="1009876"/>
            <a:ext cx="6721228" cy="3640278"/>
          </a:xfrm>
          <a:prstGeom prst="rect">
            <a:avLst/>
          </a:prstGeom>
          <a:ln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2804C5-4071-4EAF-087B-89A5396ED7FC}"/>
              </a:ext>
            </a:extLst>
          </p:cNvPr>
          <p:cNvSpPr txBox="1"/>
          <p:nvPr/>
        </p:nvSpPr>
        <p:spPr>
          <a:xfrm rot="10800000" flipV="1">
            <a:off x="6846274" y="1009876"/>
            <a:ext cx="23211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it-IT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94/134 CBAs refer to clauses related to this topic (70%)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it-IT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Among the countries with more CBAs mentioning such topic : Dutch, Italian, Spanish and Swedish CBAs provide for such clauses in almost all their CBAs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it-IT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All the Serbian CBAs (5) and Polish CBAs (4) have clauses regarding such topic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endParaRPr lang="en-US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2971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266043" y="181091"/>
            <a:ext cx="8515500" cy="35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b="1" dirty="0"/>
              <a:t>Training and Apprenticeship</a:t>
            </a:r>
            <a:endParaRPr b="1" dirty="0"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9</a:t>
            </a:fld>
            <a:endParaRPr/>
          </a:p>
        </p:txBody>
      </p:sp>
      <p:cxnSp>
        <p:nvCxnSpPr>
          <p:cNvPr id="150" name="Google Shape;150;p28"/>
          <p:cNvCxnSpPr/>
          <p:nvPr/>
        </p:nvCxnSpPr>
        <p:spPr>
          <a:xfrm>
            <a:off x="266043" y="88318"/>
            <a:ext cx="8515500" cy="23700"/>
          </a:xfrm>
          <a:prstGeom prst="straightConnector1">
            <a:avLst/>
          </a:prstGeom>
          <a:noFill/>
          <a:ln w="1905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4C31CF-ADC2-3951-4B9B-6E51198FE526}"/>
              </a:ext>
            </a:extLst>
          </p:cNvPr>
          <p:cNvSpPr txBox="1"/>
          <p:nvPr/>
        </p:nvSpPr>
        <p:spPr>
          <a:xfrm rot="10800000" flipV="1">
            <a:off x="6611813" y="839781"/>
            <a:ext cx="23915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it-IT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113 of 134 CBAs </a:t>
            </a:r>
            <a:r>
              <a:rPr lang="en-US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refer to clauses related to this topic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r>
              <a:rPr lang="it-IT" dirty="0">
                <a:solidFill>
                  <a:srgbClr val="192E4B"/>
                </a:solidFill>
                <a:latin typeface="Calibri"/>
                <a:ea typeface="Calibri"/>
                <a:cs typeface="Calibri"/>
                <a:sym typeface="Calibri"/>
              </a:rPr>
              <a:t> The vast majoriy of the CBAs provive for such clauses, with an overall 85% of coverage</a:t>
            </a: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endParaRPr lang="it-IT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marR="0" lvl="0" indent="-25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E4B"/>
              </a:buClr>
              <a:buSzPts val="1800"/>
              <a:buFont typeface="Noto Sans Symbols"/>
              <a:buChar char="▪"/>
              <a:tabLst/>
              <a:defRPr/>
            </a:pPr>
            <a:endParaRPr lang="en-US" dirty="0">
              <a:solidFill>
                <a:srgbClr val="192E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11.png">
            <a:extLst>
              <a:ext uri="{FF2B5EF4-FFF2-40B4-BE49-F238E27FC236}">
                <a16:creationId xmlns:a16="http://schemas.microsoft.com/office/drawing/2014/main" id="{A9F00814-69F2-FA08-9D41-490AB836DAD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37757" y="936299"/>
            <a:ext cx="6236579" cy="358087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6987416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11367</TotalTime>
  <Words>1548</Words>
  <Application>Microsoft Office PowerPoint</Application>
  <PresentationFormat>On-screen Show (16:9)</PresentationFormat>
  <Paragraphs>190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Courier New</vt:lpstr>
      <vt:lpstr>Noto Sans Symbols</vt:lpstr>
      <vt:lpstr>Open Sans</vt:lpstr>
      <vt:lpstr>Source Sans Pro</vt:lpstr>
      <vt:lpstr>Simple Light</vt:lpstr>
      <vt:lpstr>Office Theme</vt:lpstr>
      <vt:lpstr>     BARMETAL Analysis of European CBAs in the Metal sector</vt:lpstr>
      <vt:lpstr>PowerPoint Presentation</vt:lpstr>
      <vt:lpstr>Collecting, annotating and coding agreements</vt:lpstr>
      <vt:lpstr>Global map of the European metal sector CBAs analysed for BARMETAL</vt:lpstr>
      <vt:lpstr>NACE Codes and Time range of the CBAs involved in the analysis</vt:lpstr>
      <vt:lpstr>Distribution of the sample: Sectoral and Company level CBAs per country</vt:lpstr>
      <vt:lpstr>Job descriptions and job classification system</vt:lpstr>
      <vt:lpstr>Social security and pensions</vt:lpstr>
      <vt:lpstr>Training and Apprenticeship</vt:lpstr>
      <vt:lpstr>Employment contracts and job security</vt:lpstr>
      <vt:lpstr>Sickness and disability</vt:lpstr>
      <vt:lpstr>Health and medical assistance</vt:lpstr>
      <vt:lpstr>Health and safety workplace policy</vt:lpstr>
      <vt:lpstr>Work and family arrangements (including pregnancy, maternity/paternity leave and childcare)</vt:lpstr>
      <vt:lpstr>Gender equality issues</vt:lpstr>
      <vt:lpstr>Wages</vt:lpstr>
      <vt:lpstr>Working hours, schedules, holidays, and days of leave</vt:lpstr>
      <vt:lpstr>Workers’ Representation &amp; Conflicts (work councils and strikes)</vt:lpstr>
      <vt:lpstr>Advanced Technologies (including AI/AM)</vt:lpstr>
      <vt:lpstr>Green clauses</vt:lpstr>
      <vt:lpstr>Conclusions</vt:lpstr>
      <vt:lpstr>Conceptual NOTES:</vt:lpstr>
      <vt:lpstr>THANK YOU!</vt:lpstr>
      <vt:lpstr>Countries and number of metal sector CBAs analyzed</vt:lpstr>
      <vt:lpstr>Sectoral and country composition of the collective agreements’ sample in the 6 Metal  NACE Codes</vt:lpstr>
      <vt:lpstr>Advanced Technologies (AI/AM)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Collective Agreements Reflect the SDG Agenda.</dc:title>
  <cp:lastModifiedBy>Gabriele Medas</cp:lastModifiedBy>
  <cp:revision>1</cp:revision>
  <dcterms:modified xsi:type="dcterms:W3CDTF">2024-09-19T11:47:49Z</dcterms:modified>
</cp:coreProperties>
</file>